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59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Julie Whittaker" initials="JW" lastIdx="0" clrIdx="0">
    <p:extLst>
      <p:ext uri="{19B8F6BF-5375-455C-9EA6-DF929625EA0E}">
        <p15:presenceInfo xmlns:p15="http://schemas.microsoft.com/office/powerpoint/2012/main" userId="S-1-5-21-3334988946-1113938629-205962841-1002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commentAuthors" Target="commentAuthors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ulie Whittaker" userId="504b15c2-4a14-4837-9a94-bb266c906cf7" providerId="ADAL" clId="{3FB5EE18-9B64-4BDD-AA65-E2ABB41ECE06}"/>
    <pc:docChg chg="custSel delSld modSld">
      <pc:chgData name="Julie Whittaker" userId="504b15c2-4a14-4837-9a94-bb266c906cf7" providerId="ADAL" clId="{3FB5EE18-9B64-4BDD-AA65-E2ABB41ECE06}" dt="2021-05-08T13:29:26.183" v="5416" actId="313"/>
      <pc:docMkLst>
        <pc:docMk/>
      </pc:docMkLst>
      <pc:sldChg chg="addSp delSp modSp">
        <pc:chgData name="Julie Whittaker" userId="504b15c2-4a14-4837-9a94-bb266c906cf7" providerId="ADAL" clId="{3FB5EE18-9B64-4BDD-AA65-E2ABB41ECE06}" dt="2021-05-08T13:22:56.005" v="4683" actId="20577"/>
        <pc:sldMkLst>
          <pc:docMk/>
          <pc:sldMk cId="903279257" sldId="256"/>
        </pc:sldMkLst>
        <pc:spChg chg="mod">
          <ac:chgData name="Julie Whittaker" userId="504b15c2-4a14-4837-9a94-bb266c906cf7" providerId="ADAL" clId="{3FB5EE18-9B64-4BDD-AA65-E2ABB41ECE06}" dt="2021-05-08T12:27:43.890" v="177" actId="255"/>
          <ac:spMkLst>
            <pc:docMk/>
            <pc:sldMk cId="903279257" sldId="256"/>
            <ac:spMk id="6" creationId="{0D6E56FC-AB28-49B7-B255-037798FC47E9}"/>
          </ac:spMkLst>
        </pc:spChg>
        <pc:spChg chg="mod">
          <ac:chgData name="Julie Whittaker" userId="504b15c2-4a14-4837-9a94-bb266c906cf7" providerId="ADAL" clId="{3FB5EE18-9B64-4BDD-AA65-E2ABB41ECE06}" dt="2021-05-08T12:35:30.016" v="1019" actId="20577"/>
          <ac:spMkLst>
            <pc:docMk/>
            <pc:sldMk cId="903279257" sldId="256"/>
            <ac:spMk id="13" creationId="{DED4E79E-A1C2-44EF-9958-B6E8CBE0B00C}"/>
          </ac:spMkLst>
        </pc:spChg>
        <pc:spChg chg="mod">
          <ac:chgData name="Julie Whittaker" userId="504b15c2-4a14-4837-9a94-bb266c906cf7" providerId="ADAL" clId="{3FB5EE18-9B64-4BDD-AA65-E2ABB41ECE06}" dt="2021-05-08T12:31:35.244" v="731" actId="14100"/>
          <ac:spMkLst>
            <pc:docMk/>
            <pc:sldMk cId="903279257" sldId="256"/>
            <ac:spMk id="14" creationId="{0B048EBC-710C-4D28-BAE1-D9BE13B6136D}"/>
          </ac:spMkLst>
        </pc:spChg>
        <pc:spChg chg="mod">
          <ac:chgData name="Julie Whittaker" userId="504b15c2-4a14-4837-9a94-bb266c906cf7" providerId="ADAL" clId="{3FB5EE18-9B64-4BDD-AA65-E2ABB41ECE06}" dt="2021-05-08T12:33:35.227" v="921" actId="255"/>
          <ac:spMkLst>
            <pc:docMk/>
            <pc:sldMk cId="903279257" sldId="256"/>
            <ac:spMk id="15" creationId="{DF7AA7CF-40A6-45AB-8299-2C00B53CC422}"/>
          </ac:spMkLst>
        </pc:spChg>
        <pc:spChg chg="mod">
          <ac:chgData name="Julie Whittaker" userId="504b15c2-4a14-4837-9a94-bb266c906cf7" providerId="ADAL" clId="{3FB5EE18-9B64-4BDD-AA65-E2ABB41ECE06}" dt="2021-05-08T13:22:56.005" v="4683" actId="20577"/>
          <ac:spMkLst>
            <pc:docMk/>
            <pc:sldMk cId="903279257" sldId="256"/>
            <ac:spMk id="16" creationId="{6CFD039C-04A5-4279-B325-14683744F3BC}"/>
          </ac:spMkLst>
        </pc:spChg>
        <pc:picChg chg="add del">
          <ac:chgData name="Julie Whittaker" userId="504b15c2-4a14-4837-9a94-bb266c906cf7" providerId="ADAL" clId="{3FB5EE18-9B64-4BDD-AA65-E2ABB41ECE06}" dt="2021-05-08T12:24:25.558" v="12" actId="478"/>
          <ac:picMkLst>
            <pc:docMk/>
            <pc:sldMk cId="903279257" sldId="256"/>
            <ac:picMk id="23" creationId="{3A6C7708-0AD0-47F4-86EF-1FA8770579EC}"/>
          </ac:picMkLst>
        </pc:picChg>
        <pc:picChg chg="mod">
          <ac:chgData name="Julie Whittaker" userId="504b15c2-4a14-4837-9a94-bb266c906cf7" providerId="ADAL" clId="{3FB5EE18-9B64-4BDD-AA65-E2ABB41ECE06}" dt="2021-05-08T12:35:33.039" v="1020" actId="1076"/>
          <ac:picMkLst>
            <pc:docMk/>
            <pc:sldMk cId="903279257" sldId="256"/>
            <ac:picMk id="1040" creationId="{37B7CD40-9FD7-43CE-98A1-F7AD37F52D29}"/>
          </ac:picMkLst>
        </pc:picChg>
      </pc:sldChg>
      <pc:sldChg chg="delSp modSp">
        <pc:chgData name="Julie Whittaker" userId="504b15c2-4a14-4837-9a94-bb266c906cf7" providerId="ADAL" clId="{3FB5EE18-9B64-4BDD-AA65-E2ABB41ECE06}" dt="2021-05-08T13:29:03.612" v="5370" actId="1076"/>
        <pc:sldMkLst>
          <pc:docMk/>
          <pc:sldMk cId="1601481481" sldId="257"/>
        </pc:sldMkLst>
        <pc:spChg chg="mod">
          <ac:chgData name="Julie Whittaker" userId="504b15c2-4a14-4837-9a94-bb266c906cf7" providerId="ADAL" clId="{3FB5EE18-9B64-4BDD-AA65-E2ABB41ECE06}" dt="2021-05-08T12:40:41.394" v="1460" actId="255"/>
          <ac:spMkLst>
            <pc:docMk/>
            <pc:sldMk cId="1601481481" sldId="257"/>
            <ac:spMk id="6" creationId="{0D6E56FC-AB28-49B7-B255-037798FC47E9}"/>
          </ac:spMkLst>
        </pc:spChg>
        <pc:spChg chg="mod">
          <ac:chgData name="Julie Whittaker" userId="504b15c2-4a14-4837-9a94-bb266c906cf7" providerId="ADAL" clId="{3FB5EE18-9B64-4BDD-AA65-E2ABB41ECE06}" dt="2021-05-08T12:24:19.320" v="10" actId="20577"/>
          <ac:spMkLst>
            <pc:docMk/>
            <pc:sldMk cId="1601481481" sldId="257"/>
            <ac:spMk id="7" creationId="{80C1BB03-7458-4754-8641-A3D2EE84EDC1}"/>
          </ac:spMkLst>
        </pc:spChg>
        <pc:spChg chg="mod">
          <ac:chgData name="Julie Whittaker" userId="504b15c2-4a14-4837-9a94-bb266c906cf7" providerId="ADAL" clId="{3FB5EE18-9B64-4BDD-AA65-E2ABB41ECE06}" dt="2021-05-08T13:17:33.592" v="4531" actId="20577"/>
          <ac:spMkLst>
            <pc:docMk/>
            <pc:sldMk cId="1601481481" sldId="257"/>
            <ac:spMk id="12" creationId="{4B51FFAF-F4A7-4DB3-9436-3CBD63E52E54}"/>
          </ac:spMkLst>
        </pc:spChg>
        <pc:spChg chg="mod">
          <ac:chgData name="Julie Whittaker" userId="504b15c2-4a14-4837-9a94-bb266c906cf7" providerId="ADAL" clId="{3FB5EE18-9B64-4BDD-AA65-E2ABB41ECE06}" dt="2021-05-08T13:29:00.608" v="5369" actId="20577"/>
          <ac:spMkLst>
            <pc:docMk/>
            <pc:sldMk cId="1601481481" sldId="257"/>
            <ac:spMk id="13" creationId="{DED4E79E-A1C2-44EF-9958-B6E8CBE0B00C}"/>
          </ac:spMkLst>
        </pc:spChg>
        <pc:spChg chg="mod">
          <ac:chgData name="Julie Whittaker" userId="504b15c2-4a14-4837-9a94-bb266c906cf7" providerId="ADAL" clId="{3FB5EE18-9B64-4BDD-AA65-E2ABB41ECE06}" dt="2021-05-08T13:25:54.558" v="4924" actId="20577"/>
          <ac:spMkLst>
            <pc:docMk/>
            <pc:sldMk cId="1601481481" sldId="257"/>
            <ac:spMk id="14" creationId="{0B048EBC-710C-4D28-BAE1-D9BE13B6136D}"/>
          </ac:spMkLst>
        </pc:spChg>
        <pc:spChg chg="mod">
          <ac:chgData name="Julie Whittaker" userId="504b15c2-4a14-4837-9a94-bb266c906cf7" providerId="ADAL" clId="{3FB5EE18-9B64-4BDD-AA65-E2ABB41ECE06}" dt="2021-05-08T13:24:23.075" v="4709" actId="20577"/>
          <ac:spMkLst>
            <pc:docMk/>
            <pc:sldMk cId="1601481481" sldId="257"/>
            <ac:spMk id="15" creationId="{DF7AA7CF-40A6-45AB-8299-2C00B53CC422}"/>
          </ac:spMkLst>
        </pc:spChg>
        <pc:spChg chg="mod">
          <ac:chgData name="Julie Whittaker" userId="504b15c2-4a14-4837-9a94-bb266c906cf7" providerId="ADAL" clId="{3FB5EE18-9B64-4BDD-AA65-E2ABB41ECE06}" dt="2021-05-08T13:23:33.812" v="4695" actId="20577"/>
          <ac:spMkLst>
            <pc:docMk/>
            <pc:sldMk cId="1601481481" sldId="257"/>
            <ac:spMk id="16" creationId="{6CFD039C-04A5-4279-B325-14683744F3BC}"/>
          </ac:spMkLst>
        </pc:spChg>
        <pc:picChg chg="del">
          <ac:chgData name="Julie Whittaker" userId="504b15c2-4a14-4837-9a94-bb266c906cf7" providerId="ADAL" clId="{3FB5EE18-9B64-4BDD-AA65-E2ABB41ECE06}" dt="2021-05-08T12:24:22.822" v="11" actId="478"/>
          <ac:picMkLst>
            <pc:docMk/>
            <pc:sldMk cId="1601481481" sldId="257"/>
            <ac:picMk id="1038" creationId="{6061629E-6E19-4913-B99D-F9507CEFFBD5}"/>
          </ac:picMkLst>
        </pc:picChg>
        <pc:picChg chg="mod">
          <ac:chgData name="Julie Whittaker" userId="504b15c2-4a14-4837-9a94-bb266c906cf7" providerId="ADAL" clId="{3FB5EE18-9B64-4BDD-AA65-E2ABB41ECE06}" dt="2021-05-08T13:29:03.612" v="5370" actId="1076"/>
          <ac:picMkLst>
            <pc:docMk/>
            <pc:sldMk cId="1601481481" sldId="257"/>
            <ac:picMk id="1040" creationId="{37B7CD40-9FD7-43CE-98A1-F7AD37F52D29}"/>
          </ac:picMkLst>
        </pc:picChg>
      </pc:sldChg>
      <pc:sldChg chg="del">
        <pc:chgData name="Julie Whittaker" userId="504b15c2-4a14-4837-9a94-bb266c906cf7" providerId="ADAL" clId="{3FB5EE18-9B64-4BDD-AA65-E2ABB41ECE06}" dt="2021-05-08T12:24:03.114" v="1" actId="2696"/>
        <pc:sldMkLst>
          <pc:docMk/>
          <pc:sldMk cId="2223108141" sldId="257"/>
        </pc:sldMkLst>
      </pc:sldChg>
      <pc:sldChg chg="del">
        <pc:chgData name="Julie Whittaker" userId="504b15c2-4a14-4837-9a94-bb266c906cf7" providerId="ADAL" clId="{3FB5EE18-9B64-4BDD-AA65-E2ABB41ECE06}" dt="2021-05-08T12:24:03.592" v="2" actId="2696"/>
        <pc:sldMkLst>
          <pc:docMk/>
          <pc:sldMk cId="3214370754" sldId="258"/>
        </pc:sldMkLst>
      </pc:sldChg>
      <pc:sldChg chg="addSp delSp modSp">
        <pc:chgData name="Julie Whittaker" userId="504b15c2-4a14-4837-9a94-bb266c906cf7" providerId="ADAL" clId="{3FB5EE18-9B64-4BDD-AA65-E2ABB41ECE06}" dt="2021-05-08T13:29:26.183" v="5416" actId="313"/>
        <pc:sldMkLst>
          <pc:docMk/>
          <pc:sldMk cId="4173323803" sldId="258"/>
        </pc:sldMkLst>
        <pc:spChg chg="mod">
          <ac:chgData name="Julie Whittaker" userId="504b15c2-4a14-4837-9a94-bb266c906cf7" providerId="ADAL" clId="{3FB5EE18-9B64-4BDD-AA65-E2ABB41ECE06}" dt="2021-05-08T13:27:14.782" v="5001" actId="20577"/>
          <ac:spMkLst>
            <pc:docMk/>
            <pc:sldMk cId="4173323803" sldId="258"/>
            <ac:spMk id="6" creationId="{0D6E56FC-AB28-49B7-B255-037798FC47E9}"/>
          </ac:spMkLst>
        </pc:spChg>
        <pc:spChg chg="mod">
          <ac:chgData name="Julie Whittaker" userId="504b15c2-4a14-4837-9a94-bb266c906cf7" providerId="ADAL" clId="{3FB5EE18-9B64-4BDD-AA65-E2ABB41ECE06}" dt="2021-05-08T12:24:35.045" v="20" actId="20577"/>
          <ac:spMkLst>
            <pc:docMk/>
            <pc:sldMk cId="4173323803" sldId="258"/>
            <ac:spMk id="7" creationId="{80C1BB03-7458-4754-8641-A3D2EE84EDC1}"/>
          </ac:spMkLst>
        </pc:spChg>
        <pc:spChg chg="mod">
          <ac:chgData name="Julie Whittaker" userId="504b15c2-4a14-4837-9a94-bb266c906cf7" providerId="ADAL" clId="{3FB5EE18-9B64-4BDD-AA65-E2ABB41ECE06}" dt="2021-05-08T13:17:46.810" v="4577" actId="20577"/>
          <ac:spMkLst>
            <pc:docMk/>
            <pc:sldMk cId="4173323803" sldId="258"/>
            <ac:spMk id="12" creationId="{4B51FFAF-F4A7-4DB3-9436-3CBD63E52E54}"/>
          </ac:spMkLst>
        </pc:spChg>
        <pc:spChg chg="mod">
          <ac:chgData name="Julie Whittaker" userId="504b15c2-4a14-4837-9a94-bb266c906cf7" providerId="ADAL" clId="{3FB5EE18-9B64-4BDD-AA65-E2ABB41ECE06}" dt="2021-05-08T13:29:26.183" v="5416" actId="313"/>
          <ac:spMkLst>
            <pc:docMk/>
            <pc:sldMk cId="4173323803" sldId="258"/>
            <ac:spMk id="13" creationId="{DED4E79E-A1C2-44EF-9958-B6E8CBE0B00C}"/>
          </ac:spMkLst>
        </pc:spChg>
        <pc:spChg chg="mod">
          <ac:chgData name="Julie Whittaker" userId="504b15c2-4a14-4837-9a94-bb266c906cf7" providerId="ADAL" clId="{3FB5EE18-9B64-4BDD-AA65-E2ABB41ECE06}" dt="2021-05-08T13:26:06.123" v="4926" actId="20577"/>
          <ac:spMkLst>
            <pc:docMk/>
            <pc:sldMk cId="4173323803" sldId="258"/>
            <ac:spMk id="14" creationId="{0B048EBC-710C-4D28-BAE1-D9BE13B6136D}"/>
          </ac:spMkLst>
        </pc:spChg>
        <pc:spChg chg="mod">
          <ac:chgData name="Julie Whittaker" userId="504b15c2-4a14-4837-9a94-bb266c906cf7" providerId="ADAL" clId="{3FB5EE18-9B64-4BDD-AA65-E2ABB41ECE06}" dt="2021-05-08T13:24:32.153" v="4712" actId="20577"/>
          <ac:spMkLst>
            <pc:docMk/>
            <pc:sldMk cId="4173323803" sldId="258"/>
            <ac:spMk id="15" creationId="{DF7AA7CF-40A6-45AB-8299-2C00B53CC422}"/>
          </ac:spMkLst>
        </pc:spChg>
        <pc:spChg chg="mod">
          <ac:chgData name="Julie Whittaker" userId="504b15c2-4a14-4837-9a94-bb266c906cf7" providerId="ADAL" clId="{3FB5EE18-9B64-4BDD-AA65-E2ABB41ECE06}" dt="2021-05-08T13:06:41.924" v="3882" actId="14100"/>
          <ac:spMkLst>
            <pc:docMk/>
            <pc:sldMk cId="4173323803" sldId="258"/>
            <ac:spMk id="16" creationId="{6CFD039C-04A5-4279-B325-14683744F3BC}"/>
          </ac:spMkLst>
        </pc:spChg>
        <pc:picChg chg="del">
          <ac:chgData name="Julie Whittaker" userId="504b15c2-4a14-4837-9a94-bb266c906cf7" providerId="ADAL" clId="{3FB5EE18-9B64-4BDD-AA65-E2ABB41ECE06}" dt="2021-05-08T13:18:38.965" v="4580" actId="478"/>
          <ac:picMkLst>
            <pc:docMk/>
            <pc:sldMk cId="4173323803" sldId="258"/>
            <ac:picMk id="23" creationId="{3A6C7708-0AD0-47F4-86EF-1FA8770579EC}"/>
          </ac:picMkLst>
        </pc:picChg>
        <pc:picChg chg="del">
          <ac:chgData name="Julie Whittaker" userId="504b15c2-4a14-4837-9a94-bb266c906cf7" providerId="ADAL" clId="{3FB5EE18-9B64-4BDD-AA65-E2ABB41ECE06}" dt="2021-05-08T13:18:40.564" v="4581" actId="478"/>
          <ac:picMkLst>
            <pc:docMk/>
            <pc:sldMk cId="4173323803" sldId="258"/>
            <ac:picMk id="1038" creationId="{6061629E-6E19-4913-B99D-F9507CEFFBD5}"/>
          </ac:picMkLst>
        </pc:picChg>
        <pc:picChg chg="mod">
          <ac:chgData name="Julie Whittaker" userId="504b15c2-4a14-4837-9a94-bb266c906cf7" providerId="ADAL" clId="{3FB5EE18-9B64-4BDD-AA65-E2ABB41ECE06}" dt="2021-05-08T12:51:55.130" v="2576" actId="1076"/>
          <ac:picMkLst>
            <pc:docMk/>
            <pc:sldMk cId="4173323803" sldId="258"/>
            <ac:picMk id="1040" creationId="{37B7CD40-9FD7-43CE-98A1-F7AD37F52D29}"/>
          </ac:picMkLst>
        </pc:picChg>
        <pc:picChg chg="add mod">
          <ac:chgData name="Julie Whittaker" userId="504b15c2-4a14-4837-9a94-bb266c906cf7" providerId="ADAL" clId="{3FB5EE18-9B64-4BDD-AA65-E2ABB41ECE06}" dt="2021-05-08T13:19:23.353" v="4588" actId="14100"/>
          <ac:picMkLst>
            <pc:docMk/>
            <pc:sldMk cId="4173323803" sldId="258"/>
            <ac:picMk id="3074" creationId="{3B208765-232A-46E7-A4FE-6FF8E45F0DB8}"/>
          </ac:picMkLst>
        </pc:picChg>
      </pc:sldChg>
      <pc:sldChg chg="del">
        <pc:chgData name="Julie Whittaker" userId="504b15c2-4a14-4837-9a94-bb266c906cf7" providerId="ADAL" clId="{3FB5EE18-9B64-4BDD-AA65-E2ABB41ECE06}" dt="2021-05-08T12:24:03.982" v="3" actId="2696"/>
        <pc:sldMkLst>
          <pc:docMk/>
          <pc:sldMk cId="2191350971" sldId="259"/>
        </pc:sldMkLst>
      </pc:sldChg>
      <pc:sldChg chg="addSp delSp modSp">
        <pc:chgData name="Julie Whittaker" userId="504b15c2-4a14-4837-9a94-bb266c906cf7" providerId="ADAL" clId="{3FB5EE18-9B64-4BDD-AA65-E2ABB41ECE06}" dt="2021-05-08T13:28:08.587" v="5218" actId="20577"/>
        <pc:sldMkLst>
          <pc:docMk/>
          <pc:sldMk cId="4041368762" sldId="259"/>
        </pc:sldMkLst>
        <pc:spChg chg="mod">
          <ac:chgData name="Julie Whittaker" userId="504b15c2-4a14-4837-9a94-bb266c906cf7" providerId="ADAL" clId="{3FB5EE18-9B64-4BDD-AA65-E2ABB41ECE06}" dt="2021-05-08T13:28:08.587" v="5218" actId="20577"/>
          <ac:spMkLst>
            <pc:docMk/>
            <pc:sldMk cId="4041368762" sldId="259"/>
            <ac:spMk id="6" creationId="{0D6E56FC-AB28-49B7-B255-037798FC47E9}"/>
          </ac:spMkLst>
        </pc:spChg>
        <pc:spChg chg="mod">
          <ac:chgData name="Julie Whittaker" userId="504b15c2-4a14-4837-9a94-bb266c906cf7" providerId="ADAL" clId="{3FB5EE18-9B64-4BDD-AA65-E2ABB41ECE06}" dt="2021-05-08T12:24:40.098" v="28" actId="20577"/>
          <ac:spMkLst>
            <pc:docMk/>
            <pc:sldMk cId="4041368762" sldId="259"/>
            <ac:spMk id="7" creationId="{80C1BB03-7458-4754-8641-A3D2EE84EDC1}"/>
          </ac:spMkLst>
        </pc:spChg>
        <pc:spChg chg="mod">
          <ac:chgData name="Julie Whittaker" userId="504b15c2-4a14-4837-9a94-bb266c906cf7" providerId="ADAL" clId="{3FB5EE18-9B64-4BDD-AA65-E2ABB41ECE06}" dt="2021-05-08T13:16:56.526" v="4471" actId="14100"/>
          <ac:spMkLst>
            <pc:docMk/>
            <pc:sldMk cId="4041368762" sldId="259"/>
            <ac:spMk id="12" creationId="{4B51FFAF-F4A7-4DB3-9436-3CBD63E52E54}"/>
          </ac:spMkLst>
        </pc:spChg>
        <pc:spChg chg="mod">
          <ac:chgData name="Julie Whittaker" userId="504b15c2-4a14-4837-9a94-bb266c906cf7" providerId="ADAL" clId="{3FB5EE18-9B64-4BDD-AA65-E2ABB41ECE06}" dt="2021-05-08T13:11:54.041" v="4247" actId="313"/>
          <ac:spMkLst>
            <pc:docMk/>
            <pc:sldMk cId="4041368762" sldId="259"/>
            <ac:spMk id="13" creationId="{DED4E79E-A1C2-44EF-9958-B6E8CBE0B00C}"/>
          </ac:spMkLst>
        </pc:spChg>
        <pc:spChg chg="mod">
          <ac:chgData name="Julie Whittaker" userId="504b15c2-4a14-4837-9a94-bb266c906cf7" providerId="ADAL" clId="{3FB5EE18-9B64-4BDD-AA65-E2ABB41ECE06}" dt="2021-05-08T13:26:38.638" v="4981" actId="20577"/>
          <ac:spMkLst>
            <pc:docMk/>
            <pc:sldMk cId="4041368762" sldId="259"/>
            <ac:spMk id="14" creationId="{0B048EBC-710C-4D28-BAE1-D9BE13B6136D}"/>
          </ac:spMkLst>
        </pc:spChg>
        <pc:spChg chg="mod">
          <ac:chgData name="Julie Whittaker" userId="504b15c2-4a14-4837-9a94-bb266c906cf7" providerId="ADAL" clId="{3FB5EE18-9B64-4BDD-AA65-E2ABB41ECE06}" dt="2021-05-08T13:25:00.238" v="4798" actId="20577"/>
          <ac:spMkLst>
            <pc:docMk/>
            <pc:sldMk cId="4041368762" sldId="259"/>
            <ac:spMk id="15" creationId="{DF7AA7CF-40A6-45AB-8299-2C00B53CC422}"/>
          </ac:spMkLst>
        </pc:spChg>
        <pc:spChg chg="mod">
          <ac:chgData name="Julie Whittaker" userId="504b15c2-4a14-4837-9a94-bb266c906cf7" providerId="ADAL" clId="{3FB5EE18-9B64-4BDD-AA65-E2ABB41ECE06}" dt="2021-05-08T13:05:43.118" v="3799" actId="20577"/>
          <ac:spMkLst>
            <pc:docMk/>
            <pc:sldMk cId="4041368762" sldId="259"/>
            <ac:spMk id="16" creationId="{6CFD039C-04A5-4279-B325-14683744F3BC}"/>
          </ac:spMkLst>
        </pc:spChg>
        <pc:picChg chg="del">
          <ac:chgData name="Julie Whittaker" userId="504b15c2-4a14-4837-9a94-bb266c906cf7" providerId="ADAL" clId="{3FB5EE18-9B64-4BDD-AA65-E2ABB41ECE06}" dt="2021-05-08T13:18:43.460" v="4582" actId="478"/>
          <ac:picMkLst>
            <pc:docMk/>
            <pc:sldMk cId="4041368762" sldId="259"/>
            <ac:picMk id="23" creationId="{3A6C7708-0AD0-47F4-86EF-1FA8770579EC}"/>
          </ac:picMkLst>
        </pc:picChg>
        <pc:picChg chg="mod">
          <ac:chgData name="Julie Whittaker" userId="504b15c2-4a14-4837-9a94-bb266c906cf7" providerId="ADAL" clId="{3FB5EE18-9B64-4BDD-AA65-E2ABB41ECE06}" dt="2021-05-08T13:18:11.967" v="4578" actId="1076"/>
          <ac:picMkLst>
            <pc:docMk/>
            <pc:sldMk cId="4041368762" sldId="259"/>
            <ac:picMk id="1034" creationId="{51AE953D-9404-4615-AF2C-663A00EA72DD}"/>
          </ac:picMkLst>
        </pc:picChg>
        <pc:picChg chg="del">
          <ac:chgData name="Julie Whittaker" userId="504b15c2-4a14-4837-9a94-bb266c906cf7" providerId="ADAL" clId="{3FB5EE18-9B64-4BDD-AA65-E2ABB41ECE06}" dt="2021-05-08T13:18:44.928" v="4583" actId="478"/>
          <ac:picMkLst>
            <pc:docMk/>
            <pc:sldMk cId="4041368762" sldId="259"/>
            <ac:picMk id="1038" creationId="{6061629E-6E19-4913-B99D-F9507CEFFBD5}"/>
          </ac:picMkLst>
        </pc:picChg>
        <pc:picChg chg="mod">
          <ac:chgData name="Julie Whittaker" userId="504b15c2-4a14-4837-9a94-bb266c906cf7" providerId="ADAL" clId="{3FB5EE18-9B64-4BDD-AA65-E2ABB41ECE06}" dt="2021-05-08T13:10:43.620" v="4153" actId="1076"/>
          <ac:picMkLst>
            <pc:docMk/>
            <pc:sldMk cId="4041368762" sldId="259"/>
            <ac:picMk id="1040" creationId="{37B7CD40-9FD7-43CE-98A1-F7AD37F52D29}"/>
          </ac:picMkLst>
        </pc:picChg>
        <pc:picChg chg="add mod">
          <ac:chgData name="Julie Whittaker" userId="504b15c2-4a14-4837-9a94-bb266c906cf7" providerId="ADAL" clId="{3FB5EE18-9B64-4BDD-AA65-E2ABB41ECE06}" dt="2021-05-08T13:21:36.636" v="4671" actId="1076"/>
          <ac:picMkLst>
            <pc:docMk/>
            <pc:sldMk cId="4041368762" sldId="259"/>
            <ac:picMk id="2050" creationId="{6D872D39-F039-4E1E-AEC7-6E5418CE2893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C3013D-83BA-410A-B02E-466506D211F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1F0964B-C5F9-4988-AD51-5E5DD49747D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C08D4F-4328-428B-8BCC-B8BFFBDE7A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C1BCC-6F3E-4345-B61E-D76AA729264B}" type="datetimeFigureOut">
              <a:rPr lang="en-GB" smtClean="0"/>
              <a:t>08/05/2021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E9F907-E510-4562-8ABF-98D7A5237E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128CBD-7BAA-4C77-9047-6E828FC573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AA4EA0-133C-4162-BD97-B97A40F857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97253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712E47-D6B0-456E-A0AA-1D2D8F1D11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9AD823-512A-4A51-A18A-1FFBA4D7FC9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C0395B-8EDD-43B4-9084-DCC8C71913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C1BCC-6F3E-4345-B61E-D76AA729264B}" type="datetimeFigureOut">
              <a:rPr lang="en-GB" smtClean="0"/>
              <a:t>08/05/2021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1CB6D7-787E-4C3C-8346-B096192039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2F5B26-0D93-4299-89D0-6C1E5D6012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AA4EA0-133C-4162-BD97-B97A40F857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3403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67F563-94E8-432A-804C-8BD427571E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2D7F5D7-16F8-407E-8F43-2A7E68A95C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2F36D4-6371-429C-AAD0-6695612AAC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C1BCC-6F3E-4345-B61E-D76AA729264B}" type="datetimeFigureOut">
              <a:rPr lang="en-GB" smtClean="0"/>
              <a:t>08/05/2021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178579-FCA1-429A-ABB4-AE9E4B512C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40491A-A596-4200-848E-C983D971FC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AA4EA0-133C-4162-BD97-B97A40F857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04633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B8C79D-F536-4D9C-9F62-60187F369F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FD03D5-F021-4E92-9585-C7B9C55B5DF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A607500-349D-45B0-8E2A-155517F812A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CB594CA-17C9-4696-8E34-969E20FF95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C1BCC-6F3E-4345-B61E-D76AA729264B}" type="datetimeFigureOut">
              <a:rPr lang="en-GB" smtClean="0"/>
              <a:t>08/05/2021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B24CD92-1226-4183-929C-054914E791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5B7E0DC-561D-44C2-ACFF-72AD144ED7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AA4EA0-133C-4162-BD97-B97A40F857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11364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07EE48-7EEA-4AB8-A958-25B526B158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274CDF2-A8ED-4AE4-BA52-09602B028C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CD73A3F-64EC-44F4-A0F7-41E6DFDD86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955BDF8-D167-4472-B4A3-9805260917D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4CCD461-15AA-4CCE-A55F-8E3368E2A8F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6C2A90D-AB5A-46E8-87BF-C576ED13F0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C1BCC-6F3E-4345-B61E-D76AA729264B}" type="datetimeFigureOut">
              <a:rPr lang="en-GB" smtClean="0"/>
              <a:t>08/05/2021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96F0BD2-CDFC-4595-AFD1-3151095E41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2E0E20D-7208-47FB-B61D-073FA17E45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AA4EA0-133C-4162-BD97-B97A40F857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03539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5E6E46-4218-4F85-87CC-B9D3EC689D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D81F7C8-50FD-48F1-AF38-F118245809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C1BCC-6F3E-4345-B61E-D76AA729264B}" type="datetimeFigureOut">
              <a:rPr lang="en-GB" smtClean="0"/>
              <a:t>08/05/2021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21E5D2F-AADD-441C-9186-92F5FDECEE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5A7A0C1-2252-4B45-A043-D12394F872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AA4EA0-133C-4162-BD97-B97A40F857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77666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7E9A785-A4F7-47B9-8962-9C53E35FD4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C1BCC-6F3E-4345-B61E-D76AA729264B}" type="datetimeFigureOut">
              <a:rPr lang="en-GB" smtClean="0"/>
              <a:t>08/05/2021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C055778-0D8A-4943-B744-964F0CE438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B74D3B9-3E3D-4B63-951A-6E8D4F0842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AA4EA0-133C-4162-BD97-B97A40F857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31690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5F82B0-74BB-476E-B1BE-E9B5864ACC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75252C-56F9-4624-947C-779AD7B38A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060D315-E9F3-4767-82CF-8DD31E7E636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460B652-0CCF-45D5-AE5F-3B31B1141C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C1BCC-6F3E-4345-B61E-D76AA729264B}" type="datetimeFigureOut">
              <a:rPr lang="en-GB" smtClean="0"/>
              <a:t>08/05/2021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32AD4B3-5242-4F17-AD37-E657B83CAD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ED6854A-BA48-41FF-8E64-EE60A44E66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AA4EA0-133C-4162-BD97-B97A40F857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66288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C65FE1-B7C8-4857-8BA8-9358C60CDE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BE72325-D860-4DDB-87E3-9EBE164B72D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9EB502F-4294-4C03-ACA1-C3156B4728D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AAAC99C-FCC2-4CFA-812E-40DB9DB5C2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C1BCC-6F3E-4345-B61E-D76AA729264B}" type="datetimeFigureOut">
              <a:rPr lang="en-GB" smtClean="0"/>
              <a:t>08/05/2021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6F32817-858B-4ADE-8F5C-8B5B7D29F9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32080B5-22DA-42C9-96A3-944A60D0AC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AA4EA0-133C-4162-BD97-B97A40F857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01393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AD01ED-F051-4D68-A1C7-FA967828A2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C2D7AF7-0105-46BB-8C69-1E6DE6DC494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FF8BA6-8516-4EE6-9C92-C1ED616689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C1BCC-6F3E-4345-B61E-D76AA729264B}" type="datetimeFigureOut">
              <a:rPr lang="en-GB" smtClean="0"/>
              <a:t>08/05/2021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09EFDE-B073-46C7-BF07-17072406F3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4A4571-4E46-41D0-824B-414BF29B86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AA4EA0-133C-4162-BD97-B97A40F857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1006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5D3560F-9072-4161-A5D9-32187349A04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E59E09C-0CDF-4FFF-AADB-E234E2B6E88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2CA28A-2326-4290-AE0D-89E3ED4EF7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C1BCC-6F3E-4345-B61E-D76AA729264B}" type="datetimeFigureOut">
              <a:rPr lang="en-GB" smtClean="0"/>
              <a:t>08/05/2021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FB9C7C-C61D-4D31-A186-C6973884FB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23AF14-35C4-4C1B-AC25-BC227526A4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AA4EA0-133C-4162-BD97-B97A40F857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61908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A0C4E39-C747-49DF-98D2-33C09D1F20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B25545-4308-43A7-A6B9-8947AB400C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450079-1A06-4ADC-B9D1-D10F81F1724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DC1BCC-6F3E-4345-B61E-D76AA729264B}" type="datetimeFigureOut">
              <a:rPr lang="en-GB" smtClean="0"/>
              <a:t>08/05/2021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66FAA5-8B7E-45BC-9EF6-8E45AE76F7D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693BC9-F877-4B84-BCAC-7A1C50B973A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AA4EA0-133C-4162-BD97-B97A40F857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12012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0" name="Picture 16" descr="Link Cliparts - Cliparts Zone">
            <a:extLst>
              <a:ext uri="{FF2B5EF4-FFF2-40B4-BE49-F238E27FC236}">
                <a16:creationId xmlns:a16="http://schemas.microsoft.com/office/drawing/2014/main" id="{37B7CD40-9FD7-43CE-98A1-F7AD37F52D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928" y="2148453"/>
            <a:ext cx="1639212" cy="1639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Favourite Stock Illustrations – 6,883 Favourite Stock Illustrations,  Vectors &amp; Clipart - Dreamstime">
            <a:extLst>
              <a:ext uri="{FF2B5EF4-FFF2-40B4-BE49-F238E27FC236}">
                <a16:creationId xmlns:a16="http://schemas.microsoft.com/office/drawing/2014/main" id="{51AE953D-9404-4615-AF2C-663A00EA72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65332" y="4942654"/>
            <a:ext cx="1992853" cy="1594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27,001 Book Shelf Illustrations &amp; Clip Art - iStock">
            <a:extLst>
              <a:ext uri="{FF2B5EF4-FFF2-40B4-BE49-F238E27FC236}">
                <a16:creationId xmlns:a16="http://schemas.microsoft.com/office/drawing/2014/main" id="{20F52CC6-3594-4FE1-B072-7333BC28B6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3069" y="118148"/>
            <a:ext cx="2949985" cy="10893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ark Skinned Woman Reading Bedtime Story Stock Vector (Royalty Free)  558818029">
            <a:extLst>
              <a:ext uri="{FF2B5EF4-FFF2-40B4-BE49-F238E27FC236}">
                <a16:creationId xmlns:a16="http://schemas.microsoft.com/office/drawing/2014/main" id="{B3893676-B224-4F99-B9BD-1978A7ADE1E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667"/>
          <a:stretch/>
        </p:blipFill>
        <p:spPr bwMode="auto">
          <a:xfrm>
            <a:off x="0" y="118148"/>
            <a:ext cx="1534975" cy="13644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226 Kids thinking clipart Vectors, Royalty-free Vector Kids thinking clipart  Images | Depositphotos®">
            <a:extLst>
              <a:ext uri="{FF2B5EF4-FFF2-40B4-BE49-F238E27FC236}">
                <a16:creationId xmlns:a16="http://schemas.microsoft.com/office/drawing/2014/main" id="{886D1103-5A64-495D-BB52-C5C3038298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22306" y="3821603"/>
            <a:ext cx="1417451" cy="1677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08B460DA-F1A0-4979-8F92-1C5291EC1A66}"/>
              </a:ext>
            </a:extLst>
          </p:cNvPr>
          <p:cNvSpPr/>
          <p:nvPr/>
        </p:nvSpPr>
        <p:spPr>
          <a:xfrm>
            <a:off x="4072625" y="1691149"/>
            <a:ext cx="473302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Love of Reading</a:t>
            </a:r>
          </a:p>
        </p:txBody>
      </p:sp>
      <p:pic>
        <p:nvPicPr>
          <p:cNvPr id="1026" name="Picture 2" descr="24,671 Book Heart Illustrations &amp; Clip Art - iStock">
            <a:extLst>
              <a:ext uri="{FF2B5EF4-FFF2-40B4-BE49-F238E27FC236}">
                <a16:creationId xmlns:a16="http://schemas.microsoft.com/office/drawing/2014/main" id="{E73E0243-D55D-485B-AE23-50F3664DE8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3332" y="2655735"/>
            <a:ext cx="1947276" cy="1746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80C1BB03-7458-4754-8641-A3D2EE84EDC1}"/>
              </a:ext>
            </a:extLst>
          </p:cNvPr>
          <p:cNvSpPr/>
          <p:nvPr/>
        </p:nvSpPr>
        <p:spPr>
          <a:xfrm>
            <a:off x="5518333" y="4202265"/>
            <a:ext cx="15172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EYFS</a:t>
            </a:r>
          </a:p>
        </p:txBody>
      </p:sp>
      <p:sp>
        <p:nvSpPr>
          <p:cNvPr id="6" name="Thought Bubble: Cloud 5">
            <a:extLst>
              <a:ext uri="{FF2B5EF4-FFF2-40B4-BE49-F238E27FC236}">
                <a16:creationId xmlns:a16="http://schemas.microsoft.com/office/drawing/2014/main" id="{0D6E56FC-AB28-49B7-B255-037798FC47E9}"/>
              </a:ext>
            </a:extLst>
          </p:cNvPr>
          <p:cNvSpPr/>
          <p:nvPr/>
        </p:nvSpPr>
        <p:spPr>
          <a:xfrm>
            <a:off x="52243" y="4709547"/>
            <a:ext cx="3730241" cy="2060498"/>
          </a:xfrm>
          <a:prstGeom prst="cloudCallout">
            <a:avLst>
              <a:gd name="adj1" fmla="val 77407"/>
              <a:gd name="adj2" fmla="val -82261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200" b="1" u="sng" dirty="0">
                <a:solidFill>
                  <a:schemeClr val="tx1"/>
                </a:solidFill>
                <a:latin typeface="Comic Sans MS" panose="030F0702030302020204" pitchFamily="66" charset="0"/>
              </a:rPr>
              <a:t>Retelling &amp; Building Imagination</a:t>
            </a:r>
            <a:endParaRPr lang="en-GB" sz="1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Comic Sans MS" panose="030F0702030302020204" pitchFamily="66" charset="0"/>
              </a:rPr>
              <a:t>I can draw my favourite part of a book.</a:t>
            </a:r>
          </a:p>
          <a:p>
            <a:endParaRPr lang="en-GB" sz="4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Comic Sans MS" panose="030F0702030302020204" pitchFamily="66" charset="0"/>
              </a:rPr>
              <a:t>Retell my story using toys, teddies, puppets and role play.</a:t>
            </a:r>
          </a:p>
          <a:p>
            <a:endParaRPr lang="en-GB" sz="4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Comic Sans MS" panose="030F0702030302020204" pitchFamily="66" charset="0"/>
              </a:rPr>
              <a:t>Read to my toys and teddies.</a:t>
            </a:r>
            <a:endParaRPr lang="en-GB" sz="1100" dirty="0">
              <a:solidFill>
                <a:schemeClr val="tx1"/>
              </a:solidFill>
            </a:endParaRPr>
          </a:p>
        </p:txBody>
      </p:sp>
      <p:sp>
        <p:nvSpPr>
          <p:cNvPr id="12" name="Thought Bubble: Cloud 11">
            <a:extLst>
              <a:ext uri="{FF2B5EF4-FFF2-40B4-BE49-F238E27FC236}">
                <a16:creationId xmlns:a16="http://schemas.microsoft.com/office/drawing/2014/main" id="{4B51FFAF-F4A7-4DB3-9436-3CBD63E52E54}"/>
              </a:ext>
            </a:extLst>
          </p:cNvPr>
          <p:cNvSpPr/>
          <p:nvPr/>
        </p:nvSpPr>
        <p:spPr>
          <a:xfrm>
            <a:off x="1398674" y="100774"/>
            <a:ext cx="3618689" cy="2198003"/>
          </a:xfrm>
          <a:prstGeom prst="cloudCallout">
            <a:avLst>
              <a:gd name="adj1" fmla="val 24170"/>
              <a:gd name="adj2" fmla="val 74569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200" b="1" u="sng" dirty="0">
                <a:solidFill>
                  <a:schemeClr val="tx1"/>
                </a:solidFill>
                <a:latin typeface="Comic Sans MS" panose="030F0702030302020204" pitchFamily="66" charset="0"/>
              </a:rPr>
              <a:t>Who? Where? How Often?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Comic Sans MS" panose="030F0702030302020204" pitchFamily="66" charset="0"/>
              </a:rPr>
              <a:t>I can tell you my favourite people to read with. </a:t>
            </a:r>
          </a:p>
          <a:p>
            <a:endParaRPr lang="en-GB" sz="4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Comic Sans MS" panose="030F0702030302020204" pitchFamily="66" charset="0"/>
              </a:rPr>
              <a:t>I can tell you where at home and school I like to share books.</a:t>
            </a:r>
          </a:p>
          <a:p>
            <a:endParaRPr lang="en-GB" sz="4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Comic Sans MS" panose="030F0702030302020204" pitchFamily="66" charset="0"/>
              </a:rPr>
              <a:t>I hear stories everyday and enjoy them.</a:t>
            </a:r>
          </a:p>
          <a:p>
            <a:endParaRPr lang="en-GB" sz="1100" dirty="0">
              <a:solidFill>
                <a:schemeClr val="tx1"/>
              </a:solidFill>
            </a:endParaRPr>
          </a:p>
        </p:txBody>
      </p:sp>
      <p:sp>
        <p:nvSpPr>
          <p:cNvPr id="13" name="Thought Bubble: Cloud 12">
            <a:extLst>
              <a:ext uri="{FF2B5EF4-FFF2-40B4-BE49-F238E27FC236}">
                <a16:creationId xmlns:a16="http://schemas.microsoft.com/office/drawing/2014/main" id="{DED4E79E-A1C2-44EF-9958-B6E8CBE0B00C}"/>
              </a:ext>
            </a:extLst>
          </p:cNvPr>
          <p:cNvSpPr/>
          <p:nvPr/>
        </p:nvSpPr>
        <p:spPr>
          <a:xfrm>
            <a:off x="346435" y="2599834"/>
            <a:ext cx="3618689" cy="2060498"/>
          </a:xfrm>
          <a:prstGeom prst="cloudCallout">
            <a:avLst>
              <a:gd name="adj1" fmla="val 65631"/>
              <a:gd name="adj2" fmla="val -22804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200" b="1" u="sng" dirty="0">
                <a:solidFill>
                  <a:schemeClr val="tx1"/>
                </a:solidFill>
                <a:latin typeface="Comic Sans MS" panose="030F0702030302020204" pitchFamily="66" charset="0"/>
              </a:rPr>
              <a:t>Making Connections</a:t>
            </a:r>
            <a:endParaRPr lang="en-GB" sz="1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Comic Sans MS" panose="030F0702030302020204" pitchFamily="66" charset="0"/>
              </a:rPr>
              <a:t>I can explain which book character I would like to be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Comic Sans MS" panose="030F0702030302020204" pitchFamily="66" charset="0"/>
              </a:rPr>
              <a:t>I can talk about how books are like my experiences. </a:t>
            </a:r>
            <a:endParaRPr lang="en-GB" sz="1100" dirty="0">
              <a:solidFill>
                <a:schemeClr val="tx1"/>
              </a:solidFill>
            </a:endParaRPr>
          </a:p>
        </p:txBody>
      </p:sp>
      <p:sp>
        <p:nvSpPr>
          <p:cNvPr id="14" name="Thought Bubble: Cloud 13">
            <a:extLst>
              <a:ext uri="{FF2B5EF4-FFF2-40B4-BE49-F238E27FC236}">
                <a16:creationId xmlns:a16="http://schemas.microsoft.com/office/drawing/2014/main" id="{0B048EBC-710C-4D28-BAE1-D9BE13B6136D}"/>
              </a:ext>
            </a:extLst>
          </p:cNvPr>
          <p:cNvSpPr/>
          <p:nvPr/>
        </p:nvSpPr>
        <p:spPr>
          <a:xfrm>
            <a:off x="7035608" y="4802818"/>
            <a:ext cx="3618689" cy="1967226"/>
          </a:xfrm>
          <a:prstGeom prst="cloudCallout">
            <a:avLst>
              <a:gd name="adj1" fmla="val -35444"/>
              <a:gd name="adj2" fmla="val -90448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200" b="1" u="sng" dirty="0">
                <a:solidFill>
                  <a:schemeClr val="tx1"/>
                </a:solidFill>
                <a:latin typeface="Comic Sans MS" panose="030F0702030302020204" pitchFamily="66" charset="0"/>
              </a:rPr>
              <a:t>Favourites? </a:t>
            </a:r>
            <a:endParaRPr lang="en-GB" sz="1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  <a:latin typeface="Comic Sans MS" panose="030F0702030302020204" pitchFamily="66" charset="0"/>
              </a:rPr>
              <a:t>I can tell you my favourite story</a:t>
            </a:r>
          </a:p>
        </p:txBody>
      </p:sp>
      <p:sp>
        <p:nvSpPr>
          <p:cNvPr id="15" name="Thought Bubble: Cloud 14">
            <a:extLst>
              <a:ext uri="{FF2B5EF4-FFF2-40B4-BE49-F238E27FC236}">
                <a16:creationId xmlns:a16="http://schemas.microsoft.com/office/drawing/2014/main" id="{DF7AA7CF-40A6-45AB-8299-2C00B53CC422}"/>
              </a:ext>
            </a:extLst>
          </p:cNvPr>
          <p:cNvSpPr/>
          <p:nvPr/>
        </p:nvSpPr>
        <p:spPr>
          <a:xfrm>
            <a:off x="8270488" y="1899821"/>
            <a:ext cx="3745510" cy="2902997"/>
          </a:xfrm>
          <a:prstGeom prst="cloudCallout">
            <a:avLst>
              <a:gd name="adj1" fmla="val -74206"/>
              <a:gd name="adj2" fmla="val 8009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200" b="1" u="sng" dirty="0">
                <a:solidFill>
                  <a:schemeClr val="tx1"/>
                </a:solidFill>
                <a:latin typeface="Comic Sans MS" panose="030F0702030302020204" pitchFamily="66" charset="0"/>
              </a:rPr>
              <a:t>What do you remember? </a:t>
            </a:r>
            <a:r>
              <a:rPr lang="en-GB" sz="1000" i="1" dirty="0">
                <a:solidFill>
                  <a:schemeClr val="tx1"/>
                </a:solidFill>
                <a:latin typeface="Comic Sans MS" panose="030F0702030302020204" pitchFamily="66" charset="0"/>
              </a:rPr>
              <a:t>Books? Authors?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Comic Sans MS" panose="030F0702030302020204" pitchFamily="66" charset="0"/>
              </a:rPr>
              <a:t>I can tell you five nursery rhymes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Comic Sans MS" panose="030F0702030302020204" pitchFamily="66" charset="0"/>
              </a:rPr>
              <a:t>I know the names of at least 3 traditional tales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Comic Sans MS" panose="030F0702030302020204" pitchFamily="66" charset="0"/>
              </a:rPr>
              <a:t>I can tell you about 3 book characters and their story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Comic Sans MS" panose="030F0702030302020204" pitchFamily="66" charset="0"/>
              </a:rPr>
              <a:t>I know an author writes books and an illustrator draws pictures</a:t>
            </a:r>
            <a:endParaRPr lang="en-GB" sz="1100" dirty="0">
              <a:solidFill>
                <a:schemeClr val="tx1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100" dirty="0">
              <a:solidFill>
                <a:schemeClr val="tx1"/>
              </a:solidFill>
            </a:endParaRPr>
          </a:p>
        </p:txBody>
      </p:sp>
      <p:sp>
        <p:nvSpPr>
          <p:cNvPr id="16" name="Thought Bubble: Cloud 15">
            <a:extLst>
              <a:ext uri="{FF2B5EF4-FFF2-40B4-BE49-F238E27FC236}">
                <a16:creationId xmlns:a16="http://schemas.microsoft.com/office/drawing/2014/main" id="{6CFD039C-04A5-4279-B325-14683744F3BC}"/>
              </a:ext>
            </a:extLst>
          </p:cNvPr>
          <p:cNvSpPr/>
          <p:nvPr/>
        </p:nvSpPr>
        <p:spPr>
          <a:xfrm>
            <a:off x="8073054" y="87955"/>
            <a:ext cx="3618689" cy="1811866"/>
          </a:xfrm>
          <a:prstGeom prst="cloudCallout">
            <a:avLst>
              <a:gd name="adj1" fmla="val -64639"/>
              <a:gd name="adj2" fmla="val 25451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200" b="1" u="sng" dirty="0">
                <a:solidFill>
                  <a:schemeClr val="tx1"/>
                </a:solidFill>
                <a:latin typeface="Comic Sans MS" panose="030F0702030302020204" pitchFamily="66" charset="0"/>
              </a:rPr>
              <a:t>What?</a:t>
            </a:r>
            <a:endParaRPr lang="en-GB" sz="1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Comic Sans MS" panose="030F0702030302020204" pitchFamily="66" charset="0"/>
              </a:rPr>
              <a:t>Learn and recite common nursery rhymes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Comic Sans MS" panose="030F0702030302020204" pitchFamily="66" charset="0"/>
              </a:rPr>
              <a:t>Share traditional tales and tales with a twist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Comic Sans MS" panose="030F0702030302020204" pitchFamily="66" charset="0"/>
              </a:rPr>
              <a:t>Read and hear fiction, non-fiction and poetry.</a:t>
            </a:r>
            <a:endParaRPr lang="en-GB" sz="1100" dirty="0">
              <a:solidFill>
                <a:schemeClr val="tx1"/>
              </a:solidFill>
            </a:endParaRPr>
          </a:p>
        </p:txBody>
      </p:sp>
      <p:pic>
        <p:nvPicPr>
          <p:cNvPr id="1038" name="Picture 14" descr="37 Finger Puppets Illustrations &amp; Clip Art - iStock">
            <a:extLst>
              <a:ext uri="{FF2B5EF4-FFF2-40B4-BE49-F238E27FC236}">
                <a16:creationId xmlns:a16="http://schemas.microsoft.com/office/drawing/2014/main" id="{6061629E-6E19-4913-B99D-F9507CEFFB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3986" y="5066867"/>
            <a:ext cx="2680050" cy="16903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32792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0" name="Picture 16" descr="Link Cliparts - Cliparts Zone">
            <a:extLst>
              <a:ext uri="{FF2B5EF4-FFF2-40B4-BE49-F238E27FC236}">
                <a16:creationId xmlns:a16="http://schemas.microsoft.com/office/drawing/2014/main" id="{37B7CD40-9FD7-43CE-98A1-F7AD37F52D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962" y="2037803"/>
            <a:ext cx="1639212" cy="1639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Favourite Stock Illustrations – 6,883 Favourite Stock Illustrations,  Vectors &amp; Clipart - Dreamstime">
            <a:extLst>
              <a:ext uri="{FF2B5EF4-FFF2-40B4-BE49-F238E27FC236}">
                <a16:creationId xmlns:a16="http://schemas.microsoft.com/office/drawing/2014/main" id="{51AE953D-9404-4615-AF2C-663A00EA72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65332" y="4942654"/>
            <a:ext cx="1992853" cy="1594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27,001 Book Shelf Illustrations &amp; Clip Art - iStock">
            <a:extLst>
              <a:ext uri="{FF2B5EF4-FFF2-40B4-BE49-F238E27FC236}">
                <a16:creationId xmlns:a16="http://schemas.microsoft.com/office/drawing/2014/main" id="{20F52CC6-3594-4FE1-B072-7333BC28B6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3069" y="118148"/>
            <a:ext cx="2949985" cy="10893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ark Skinned Woman Reading Bedtime Story Stock Vector (Royalty Free)  558818029">
            <a:extLst>
              <a:ext uri="{FF2B5EF4-FFF2-40B4-BE49-F238E27FC236}">
                <a16:creationId xmlns:a16="http://schemas.microsoft.com/office/drawing/2014/main" id="{B3893676-B224-4F99-B9BD-1978A7ADE1E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667"/>
          <a:stretch/>
        </p:blipFill>
        <p:spPr bwMode="auto">
          <a:xfrm>
            <a:off x="0" y="118148"/>
            <a:ext cx="1534975" cy="13644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226 Kids thinking clipart Vectors, Royalty-free Vector Kids thinking clipart  Images | Depositphotos®">
            <a:extLst>
              <a:ext uri="{FF2B5EF4-FFF2-40B4-BE49-F238E27FC236}">
                <a16:creationId xmlns:a16="http://schemas.microsoft.com/office/drawing/2014/main" id="{886D1103-5A64-495D-BB52-C5C3038298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22306" y="3821603"/>
            <a:ext cx="1417451" cy="1677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08B460DA-F1A0-4979-8F92-1C5291EC1A66}"/>
              </a:ext>
            </a:extLst>
          </p:cNvPr>
          <p:cNvSpPr/>
          <p:nvPr/>
        </p:nvSpPr>
        <p:spPr>
          <a:xfrm>
            <a:off x="4072625" y="1691149"/>
            <a:ext cx="473302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Love of Reading</a:t>
            </a:r>
          </a:p>
        </p:txBody>
      </p:sp>
      <p:pic>
        <p:nvPicPr>
          <p:cNvPr id="1026" name="Picture 2" descr="24,671 Book Heart Illustrations &amp; Clip Art - iStock">
            <a:extLst>
              <a:ext uri="{FF2B5EF4-FFF2-40B4-BE49-F238E27FC236}">
                <a16:creationId xmlns:a16="http://schemas.microsoft.com/office/drawing/2014/main" id="{E73E0243-D55D-485B-AE23-50F3664DE8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3332" y="2655735"/>
            <a:ext cx="1947276" cy="1746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80C1BB03-7458-4754-8641-A3D2EE84EDC1}"/>
              </a:ext>
            </a:extLst>
          </p:cNvPr>
          <p:cNvSpPr/>
          <p:nvPr/>
        </p:nvSpPr>
        <p:spPr>
          <a:xfrm>
            <a:off x="5658979" y="4202265"/>
            <a:ext cx="123598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KS1</a:t>
            </a:r>
            <a:endParaRPr lang="en-US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6" name="Thought Bubble: Cloud 5">
            <a:extLst>
              <a:ext uri="{FF2B5EF4-FFF2-40B4-BE49-F238E27FC236}">
                <a16:creationId xmlns:a16="http://schemas.microsoft.com/office/drawing/2014/main" id="{0D6E56FC-AB28-49B7-B255-037798FC47E9}"/>
              </a:ext>
            </a:extLst>
          </p:cNvPr>
          <p:cNvSpPr/>
          <p:nvPr/>
        </p:nvSpPr>
        <p:spPr>
          <a:xfrm>
            <a:off x="52243" y="4709547"/>
            <a:ext cx="3730241" cy="2060498"/>
          </a:xfrm>
          <a:prstGeom prst="cloudCallout">
            <a:avLst>
              <a:gd name="adj1" fmla="val 77407"/>
              <a:gd name="adj2" fmla="val -82261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200" b="1" u="sng" dirty="0">
                <a:solidFill>
                  <a:schemeClr val="tx1"/>
                </a:solidFill>
                <a:latin typeface="Comic Sans MS" panose="030F0702030302020204" pitchFamily="66" charset="0"/>
              </a:rPr>
              <a:t>Retelling &amp; Building Imagination</a:t>
            </a:r>
            <a:endParaRPr lang="en-GB" sz="1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Comic Sans MS" panose="030F0702030302020204" pitchFamily="66" charset="0"/>
              </a:rPr>
              <a:t>I can sequence or retell the main points in a story using story language, including fairy stories and traditional tales.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Comic Sans MS" panose="030F0702030302020204" pitchFamily="66" charset="0"/>
              </a:rPr>
              <a:t>Retell a story with props.</a:t>
            </a:r>
            <a:endParaRPr lang="en-GB" sz="1100" dirty="0">
              <a:solidFill>
                <a:schemeClr val="tx1"/>
              </a:solidFill>
            </a:endParaRPr>
          </a:p>
        </p:txBody>
      </p:sp>
      <p:sp>
        <p:nvSpPr>
          <p:cNvPr id="12" name="Thought Bubble: Cloud 11">
            <a:extLst>
              <a:ext uri="{FF2B5EF4-FFF2-40B4-BE49-F238E27FC236}">
                <a16:creationId xmlns:a16="http://schemas.microsoft.com/office/drawing/2014/main" id="{4B51FFAF-F4A7-4DB3-9436-3CBD63E52E54}"/>
              </a:ext>
            </a:extLst>
          </p:cNvPr>
          <p:cNvSpPr/>
          <p:nvPr/>
        </p:nvSpPr>
        <p:spPr>
          <a:xfrm>
            <a:off x="1398674" y="100774"/>
            <a:ext cx="3618689" cy="2198003"/>
          </a:xfrm>
          <a:prstGeom prst="cloudCallout">
            <a:avLst>
              <a:gd name="adj1" fmla="val 24170"/>
              <a:gd name="adj2" fmla="val 74569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200" b="1" u="sng" dirty="0">
                <a:solidFill>
                  <a:schemeClr val="tx1"/>
                </a:solidFill>
                <a:latin typeface="Comic Sans MS" panose="030F0702030302020204" pitchFamily="66" charset="0"/>
              </a:rPr>
              <a:t>Who? Where? How Often?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Comic Sans MS" panose="030F0702030302020204" pitchFamily="66" charset="0"/>
              </a:rPr>
              <a:t>I can tell you my favourite places or people to read with.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Comic Sans MS" panose="030F0702030302020204" pitchFamily="66" charset="0"/>
              </a:rPr>
              <a:t>Read with a relative online or by phone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Comic Sans MS" panose="030F0702030302020204" pitchFamily="66" charset="0"/>
              </a:rPr>
              <a:t>Join a library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Comic Sans MS" panose="030F0702030302020204" pitchFamily="66" charset="0"/>
              </a:rPr>
              <a:t>Read for 15 minutes at least 5 times a week.</a:t>
            </a:r>
          </a:p>
          <a:p>
            <a:endParaRPr lang="en-GB" sz="4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endParaRPr lang="en-GB" sz="1100" dirty="0">
              <a:solidFill>
                <a:schemeClr val="tx1"/>
              </a:solidFill>
            </a:endParaRPr>
          </a:p>
        </p:txBody>
      </p:sp>
      <p:sp>
        <p:nvSpPr>
          <p:cNvPr id="13" name="Thought Bubble: Cloud 12">
            <a:extLst>
              <a:ext uri="{FF2B5EF4-FFF2-40B4-BE49-F238E27FC236}">
                <a16:creationId xmlns:a16="http://schemas.microsoft.com/office/drawing/2014/main" id="{DED4E79E-A1C2-44EF-9958-B6E8CBE0B00C}"/>
              </a:ext>
            </a:extLst>
          </p:cNvPr>
          <p:cNvSpPr/>
          <p:nvPr/>
        </p:nvSpPr>
        <p:spPr>
          <a:xfrm>
            <a:off x="346435" y="2599834"/>
            <a:ext cx="3618689" cy="2060498"/>
          </a:xfrm>
          <a:prstGeom prst="cloudCallout">
            <a:avLst>
              <a:gd name="adj1" fmla="val 65631"/>
              <a:gd name="adj2" fmla="val -22804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200" b="1" u="sng" dirty="0">
                <a:solidFill>
                  <a:schemeClr val="tx1"/>
                </a:solidFill>
                <a:latin typeface="Comic Sans MS" panose="030F0702030302020204" pitchFamily="66" charset="0"/>
              </a:rPr>
              <a:t>Making Connections</a:t>
            </a:r>
            <a:endParaRPr lang="en-GB" sz="1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Comic Sans MS" panose="030F0702030302020204" pitchFamily="66" charset="0"/>
              </a:rPr>
              <a:t>I can relate what I read to my own experiences.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Comic Sans MS" panose="030F0702030302020204" pitchFamily="66" charset="0"/>
              </a:rPr>
              <a:t>I can talk about books with similar settings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Comic Sans MS" panose="030F0702030302020204" pitchFamily="66" charset="0"/>
              </a:rPr>
              <a:t>I can say which characters are similar and different.</a:t>
            </a:r>
            <a:endParaRPr lang="en-GB" sz="1100" dirty="0">
              <a:solidFill>
                <a:schemeClr val="tx1"/>
              </a:solidFill>
            </a:endParaRPr>
          </a:p>
        </p:txBody>
      </p:sp>
      <p:sp>
        <p:nvSpPr>
          <p:cNvPr id="14" name="Thought Bubble: Cloud 13">
            <a:extLst>
              <a:ext uri="{FF2B5EF4-FFF2-40B4-BE49-F238E27FC236}">
                <a16:creationId xmlns:a16="http://schemas.microsoft.com/office/drawing/2014/main" id="{0B048EBC-710C-4D28-BAE1-D9BE13B6136D}"/>
              </a:ext>
            </a:extLst>
          </p:cNvPr>
          <p:cNvSpPr/>
          <p:nvPr/>
        </p:nvSpPr>
        <p:spPr>
          <a:xfrm>
            <a:off x="7035608" y="4709546"/>
            <a:ext cx="3618689" cy="2060498"/>
          </a:xfrm>
          <a:prstGeom prst="cloudCallout">
            <a:avLst>
              <a:gd name="adj1" fmla="val -35444"/>
              <a:gd name="adj2" fmla="val -90448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200" b="1" u="sng" dirty="0">
                <a:solidFill>
                  <a:schemeClr val="tx1"/>
                </a:solidFill>
                <a:latin typeface="Comic Sans MS" panose="030F0702030302020204" pitchFamily="66" charset="0"/>
              </a:rPr>
              <a:t>Favourites? </a:t>
            </a:r>
            <a:endParaRPr lang="en-GB" sz="1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Comic Sans MS" panose="030F0702030302020204" pitchFamily="66" charset="0"/>
              </a:rPr>
              <a:t>I  can recommend a book to my friends and family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Comic Sans MS" panose="030F0702030302020204" pitchFamily="66" charset="0"/>
              </a:rPr>
              <a:t>I can say what I like and dislike about a book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Comic Sans MS" panose="030F0702030302020204" pitchFamily="66" charset="0"/>
              </a:rPr>
              <a:t>I can talk about a favourite story, fact book or poem and say why I like it.</a:t>
            </a:r>
            <a:endParaRPr lang="en-GB" sz="1100" dirty="0">
              <a:solidFill>
                <a:schemeClr val="tx1"/>
              </a:solidFill>
            </a:endParaRPr>
          </a:p>
        </p:txBody>
      </p:sp>
      <p:sp>
        <p:nvSpPr>
          <p:cNvPr id="15" name="Thought Bubble: Cloud 14">
            <a:extLst>
              <a:ext uri="{FF2B5EF4-FFF2-40B4-BE49-F238E27FC236}">
                <a16:creationId xmlns:a16="http://schemas.microsoft.com/office/drawing/2014/main" id="{DF7AA7CF-40A6-45AB-8299-2C00B53CC422}"/>
              </a:ext>
            </a:extLst>
          </p:cNvPr>
          <p:cNvSpPr/>
          <p:nvPr/>
        </p:nvSpPr>
        <p:spPr>
          <a:xfrm>
            <a:off x="8397308" y="2298778"/>
            <a:ext cx="3618689" cy="2060498"/>
          </a:xfrm>
          <a:prstGeom prst="cloudCallout">
            <a:avLst>
              <a:gd name="adj1" fmla="val -71998"/>
              <a:gd name="adj2" fmla="val 4339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200" b="1" u="sng" dirty="0">
                <a:solidFill>
                  <a:schemeClr val="tx1"/>
                </a:solidFill>
                <a:latin typeface="Comic Sans MS" panose="030F0702030302020204" pitchFamily="66" charset="0"/>
              </a:rPr>
              <a:t>What do you remember? </a:t>
            </a:r>
            <a:r>
              <a:rPr lang="en-GB" sz="1000" i="1" dirty="0">
                <a:solidFill>
                  <a:schemeClr val="tx1"/>
                </a:solidFill>
                <a:latin typeface="Comic Sans MS" panose="030F0702030302020204" pitchFamily="66" charset="0"/>
              </a:rPr>
              <a:t>Books? Authors?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Comic Sans MS" panose="030F0702030302020204" pitchFamily="66" charset="0"/>
              </a:rPr>
              <a:t>List what my family enjoys reading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Comic Sans MS" panose="030F0702030302020204" pitchFamily="66" charset="0"/>
              </a:rPr>
              <a:t>Name 5 book characters or stories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Comic Sans MS" panose="030F0702030302020204" pitchFamily="66" charset="0"/>
              </a:rPr>
              <a:t>Draw a setting of a book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Comic Sans MS" panose="030F0702030302020204" pitchFamily="66" charset="0"/>
              </a:rPr>
              <a:t>Say at least 3 poems or rhymes by heart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Comic Sans MS" panose="030F0702030302020204" pitchFamily="66" charset="0"/>
              </a:rPr>
              <a:t>Talk about 3 authors</a:t>
            </a:r>
            <a:endParaRPr lang="en-GB" sz="1100" dirty="0">
              <a:solidFill>
                <a:schemeClr val="tx1"/>
              </a:solidFill>
            </a:endParaRPr>
          </a:p>
        </p:txBody>
      </p:sp>
      <p:sp>
        <p:nvSpPr>
          <p:cNvPr id="16" name="Thought Bubble: Cloud 15">
            <a:extLst>
              <a:ext uri="{FF2B5EF4-FFF2-40B4-BE49-F238E27FC236}">
                <a16:creationId xmlns:a16="http://schemas.microsoft.com/office/drawing/2014/main" id="{6CFD039C-04A5-4279-B325-14683744F3BC}"/>
              </a:ext>
            </a:extLst>
          </p:cNvPr>
          <p:cNvSpPr/>
          <p:nvPr/>
        </p:nvSpPr>
        <p:spPr>
          <a:xfrm>
            <a:off x="8073054" y="87955"/>
            <a:ext cx="3618689" cy="2060498"/>
          </a:xfrm>
          <a:prstGeom prst="cloudCallout">
            <a:avLst>
              <a:gd name="adj1" fmla="val -64639"/>
              <a:gd name="adj2" fmla="val 25451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200" b="1" u="sng" dirty="0">
                <a:solidFill>
                  <a:schemeClr val="tx1"/>
                </a:solidFill>
                <a:latin typeface="Comic Sans MS" panose="030F0702030302020204" pitchFamily="66" charset="0"/>
              </a:rPr>
              <a:t>What?</a:t>
            </a:r>
            <a:endParaRPr lang="en-GB" sz="1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Comic Sans MS" panose="030F0702030302020204" pitchFamily="66" charset="0"/>
              </a:rPr>
              <a:t>I enjoy and can talk about / give an opinion of a range of texts including: fiction, non-fiction and poetry.</a:t>
            </a:r>
            <a:endParaRPr lang="en-GB" sz="1100" dirty="0">
              <a:solidFill>
                <a:schemeClr val="tx1"/>
              </a:solidFill>
            </a:endParaRPr>
          </a:p>
        </p:txBody>
      </p:sp>
      <p:pic>
        <p:nvPicPr>
          <p:cNvPr id="23" name="Picture 12" descr="Over 3 Fingers Retell Clipart ">
            <a:extLst>
              <a:ext uri="{FF2B5EF4-FFF2-40B4-BE49-F238E27FC236}">
                <a16:creationId xmlns:a16="http://schemas.microsoft.com/office/drawing/2014/main" id="{3A6C7708-0AD0-47F4-86EF-1FA8770579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0492" y="5004217"/>
            <a:ext cx="2265107" cy="1746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14814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0" name="Picture 16" descr="Link Cliparts - Cliparts Zone">
            <a:extLst>
              <a:ext uri="{FF2B5EF4-FFF2-40B4-BE49-F238E27FC236}">
                <a16:creationId xmlns:a16="http://schemas.microsoft.com/office/drawing/2014/main" id="{37B7CD40-9FD7-43CE-98A1-F7AD37F52D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26" y="2037803"/>
            <a:ext cx="1639212" cy="1639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Favourite Stock Illustrations – 6,883 Favourite Stock Illustrations,  Vectors &amp; Clipart - Dreamstime">
            <a:extLst>
              <a:ext uri="{FF2B5EF4-FFF2-40B4-BE49-F238E27FC236}">
                <a16:creationId xmlns:a16="http://schemas.microsoft.com/office/drawing/2014/main" id="{51AE953D-9404-4615-AF2C-663A00EA72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65332" y="4942654"/>
            <a:ext cx="1992853" cy="1594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27,001 Book Shelf Illustrations &amp; Clip Art - iStock">
            <a:extLst>
              <a:ext uri="{FF2B5EF4-FFF2-40B4-BE49-F238E27FC236}">
                <a16:creationId xmlns:a16="http://schemas.microsoft.com/office/drawing/2014/main" id="{20F52CC6-3594-4FE1-B072-7333BC28B6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3069" y="118148"/>
            <a:ext cx="2949985" cy="10893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ark Skinned Woman Reading Bedtime Story Stock Vector (Royalty Free)  558818029">
            <a:extLst>
              <a:ext uri="{FF2B5EF4-FFF2-40B4-BE49-F238E27FC236}">
                <a16:creationId xmlns:a16="http://schemas.microsoft.com/office/drawing/2014/main" id="{B3893676-B224-4F99-B9BD-1978A7ADE1E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667"/>
          <a:stretch/>
        </p:blipFill>
        <p:spPr bwMode="auto">
          <a:xfrm>
            <a:off x="0" y="118148"/>
            <a:ext cx="1534975" cy="13644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226 Kids thinking clipart Vectors, Royalty-free Vector Kids thinking clipart  Images | Depositphotos®">
            <a:extLst>
              <a:ext uri="{FF2B5EF4-FFF2-40B4-BE49-F238E27FC236}">
                <a16:creationId xmlns:a16="http://schemas.microsoft.com/office/drawing/2014/main" id="{886D1103-5A64-495D-BB52-C5C3038298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22306" y="3821603"/>
            <a:ext cx="1417451" cy="1677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08B460DA-F1A0-4979-8F92-1C5291EC1A66}"/>
              </a:ext>
            </a:extLst>
          </p:cNvPr>
          <p:cNvSpPr/>
          <p:nvPr/>
        </p:nvSpPr>
        <p:spPr>
          <a:xfrm>
            <a:off x="4072625" y="1691149"/>
            <a:ext cx="473302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Love of Reading</a:t>
            </a:r>
          </a:p>
        </p:txBody>
      </p:sp>
      <p:pic>
        <p:nvPicPr>
          <p:cNvPr id="1026" name="Picture 2" descr="24,671 Book Heart Illustrations &amp; Clip Art - iStock">
            <a:extLst>
              <a:ext uri="{FF2B5EF4-FFF2-40B4-BE49-F238E27FC236}">
                <a16:creationId xmlns:a16="http://schemas.microsoft.com/office/drawing/2014/main" id="{E73E0243-D55D-485B-AE23-50F3664DE8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3332" y="2655735"/>
            <a:ext cx="1947276" cy="1746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80C1BB03-7458-4754-8641-A3D2EE84EDC1}"/>
              </a:ext>
            </a:extLst>
          </p:cNvPr>
          <p:cNvSpPr/>
          <p:nvPr/>
        </p:nvSpPr>
        <p:spPr>
          <a:xfrm>
            <a:off x="5512305" y="4202265"/>
            <a:ext cx="152932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LKS2</a:t>
            </a:r>
            <a:endParaRPr lang="en-US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6" name="Thought Bubble: Cloud 5">
            <a:extLst>
              <a:ext uri="{FF2B5EF4-FFF2-40B4-BE49-F238E27FC236}">
                <a16:creationId xmlns:a16="http://schemas.microsoft.com/office/drawing/2014/main" id="{0D6E56FC-AB28-49B7-B255-037798FC47E9}"/>
              </a:ext>
            </a:extLst>
          </p:cNvPr>
          <p:cNvSpPr/>
          <p:nvPr/>
        </p:nvSpPr>
        <p:spPr>
          <a:xfrm>
            <a:off x="52243" y="4709547"/>
            <a:ext cx="3730241" cy="2060498"/>
          </a:xfrm>
          <a:prstGeom prst="cloudCallout">
            <a:avLst>
              <a:gd name="adj1" fmla="val 77407"/>
              <a:gd name="adj2" fmla="val -82261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200" b="1" u="sng" dirty="0">
                <a:solidFill>
                  <a:schemeClr val="tx1"/>
                </a:solidFill>
                <a:latin typeface="Comic Sans MS" panose="030F0702030302020204" pitchFamily="66" charset="0"/>
              </a:rPr>
              <a:t>Retelling &amp; Building Imagination</a:t>
            </a:r>
            <a:endParaRPr lang="en-GB" sz="1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Comic Sans MS" panose="030F0702030302020204" pitchFamily="66" charset="0"/>
              </a:rPr>
              <a:t>I ask questions to help me understand my books even more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Comic Sans MS" panose="030F0702030302020204" pitchFamily="66" charset="0"/>
              </a:rPr>
              <a:t>I can summarise books I read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Comic Sans MS" panose="030F0702030302020204" pitchFamily="66" charset="0"/>
              </a:rPr>
              <a:t>I can identify the main idea in a text</a:t>
            </a:r>
            <a:endParaRPr lang="en-GB" sz="1100" dirty="0">
              <a:solidFill>
                <a:schemeClr val="tx1"/>
              </a:solidFill>
            </a:endParaRPr>
          </a:p>
        </p:txBody>
      </p:sp>
      <p:sp>
        <p:nvSpPr>
          <p:cNvPr id="12" name="Thought Bubble: Cloud 11">
            <a:extLst>
              <a:ext uri="{FF2B5EF4-FFF2-40B4-BE49-F238E27FC236}">
                <a16:creationId xmlns:a16="http://schemas.microsoft.com/office/drawing/2014/main" id="{4B51FFAF-F4A7-4DB3-9436-3CBD63E52E54}"/>
              </a:ext>
            </a:extLst>
          </p:cNvPr>
          <p:cNvSpPr/>
          <p:nvPr/>
        </p:nvSpPr>
        <p:spPr>
          <a:xfrm>
            <a:off x="1398674" y="100774"/>
            <a:ext cx="3618689" cy="2198003"/>
          </a:xfrm>
          <a:prstGeom prst="cloudCallout">
            <a:avLst>
              <a:gd name="adj1" fmla="val 24170"/>
              <a:gd name="adj2" fmla="val 74569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200" b="1" u="sng" dirty="0">
                <a:solidFill>
                  <a:schemeClr val="tx1"/>
                </a:solidFill>
                <a:latin typeface="Comic Sans MS" panose="030F0702030302020204" pitchFamily="66" charset="0"/>
              </a:rPr>
              <a:t>Who? Where? How Often?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Comic Sans MS" panose="030F0702030302020204" pitchFamily="66" charset="0"/>
              </a:rPr>
              <a:t>Keep snuggling up and reading to my family (including my pets)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Comic Sans MS" panose="030F0702030302020204" pitchFamily="66" charset="0"/>
              </a:rPr>
              <a:t>Read to a friend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Comic Sans MS" panose="030F0702030302020204" pitchFamily="66" charset="0"/>
              </a:rPr>
              <a:t>Find creative places to read e.g. a den fort, in the garden.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Comic Sans MS" panose="030F0702030302020204" pitchFamily="66" charset="0"/>
              </a:rPr>
              <a:t>Join the library / a book club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Comic Sans MS" panose="030F0702030302020204" pitchFamily="66" charset="0"/>
              </a:rPr>
              <a:t>Read for 15 minutes at least 5 times a week</a:t>
            </a:r>
          </a:p>
          <a:p>
            <a:endParaRPr lang="en-GB" sz="1100" dirty="0">
              <a:solidFill>
                <a:schemeClr val="tx1"/>
              </a:solidFill>
            </a:endParaRPr>
          </a:p>
        </p:txBody>
      </p:sp>
      <p:sp>
        <p:nvSpPr>
          <p:cNvPr id="13" name="Thought Bubble: Cloud 12">
            <a:extLst>
              <a:ext uri="{FF2B5EF4-FFF2-40B4-BE49-F238E27FC236}">
                <a16:creationId xmlns:a16="http://schemas.microsoft.com/office/drawing/2014/main" id="{DED4E79E-A1C2-44EF-9958-B6E8CBE0B00C}"/>
              </a:ext>
            </a:extLst>
          </p:cNvPr>
          <p:cNvSpPr/>
          <p:nvPr/>
        </p:nvSpPr>
        <p:spPr>
          <a:xfrm>
            <a:off x="346435" y="2599834"/>
            <a:ext cx="3618689" cy="2060498"/>
          </a:xfrm>
          <a:prstGeom prst="cloudCallout">
            <a:avLst>
              <a:gd name="adj1" fmla="val 65631"/>
              <a:gd name="adj2" fmla="val -22804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200" b="1" u="sng" dirty="0">
                <a:solidFill>
                  <a:schemeClr val="tx1"/>
                </a:solidFill>
                <a:latin typeface="Comic Sans MS" panose="030F0702030302020204" pitchFamily="66" charset="0"/>
              </a:rPr>
              <a:t>Making Connections</a:t>
            </a:r>
            <a:endParaRPr lang="en-GB" sz="1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Comic Sans MS" panose="030F0702030302020204" pitchFamily="66" charset="0"/>
              </a:rPr>
              <a:t>I can start to talk about themes in books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Comic Sans MS" panose="030F0702030302020204" pitchFamily="66" charset="0"/>
              </a:rPr>
              <a:t>Talk about how things I read compare to my own experiences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Comic Sans MS" panose="030F0702030302020204" pitchFamily="66" charset="0"/>
              </a:rPr>
              <a:t>Make links between setting, characters and genres of books</a:t>
            </a:r>
            <a:endParaRPr lang="en-GB" sz="1100" dirty="0">
              <a:solidFill>
                <a:schemeClr val="tx1"/>
              </a:solidFill>
            </a:endParaRPr>
          </a:p>
        </p:txBody>
      </p:sp>
      <p:sp>
        <p:nvSpPr>
          <p:cNvPr id="14" name="Thought Bubble: Cloud 13">
            <a:extLst>
              <a:ext uri="{FF2B5EF4-FFF2-40B4-BE49-F238E27FC236}">
                <a16:creationId xmlns:a16="http://schemas.microsoft.com/office/drawing/2014/main" id="{0B048EBC-710C-4D28-BAE1-D9BE13B6136D}"/>
              </a:ext>
            </a:extLst>
          </p:cNvPr>
          <p:cNvSpPr/>
          <p:nvPr/>
        </p:nvSpPr>
        <p:spPr>
          <a:xfrm>
            <a:off x="6569476" y="4709546"/>
            <a:ext cx="4084821" cy="2060498"/>
          </a:xfrm>
          <a:prstGeom prst="cloudCallout">
            <a:avLst>
              <a:gd name="adj1" fmla="val -35444"/>
              <a:gd name="adj2" fmla="val -90448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200" b="1" u="sng" dirty="0">
                <a:solidFill>
                  <a:schemeClr val="tx1"/>
                </a:solidFill>
                <a:latin typeface="Comic Sans MS" panose="030F0702030302020204" pitchFamily="66" charset="0"/>
              </a:rPr>
              <a:t>Favourites? </a:t>
            </a:r>
            <a:endParaRPr lang="en-GB" sz="1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Comic Sans MS" panose="030F0702030302020204" pitchFamily="66" charset="0"/>
              </a:rPr>
              <a:t>Create a collage of favourite things I have read.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Comic Sans MS" panose="030F0702030302020204" pitchFamily="66" charset="0"/>
              </a:rPr>
              <a:t>Keep my </a:t>
            </a:r>
            <a:r>
              <a:rPr lang="en-GB" sz="1100" dirty="0" err="1">
                <a:solidFill>
                  <a:schemeClr val="tx1"/>
                </a:solidFill>
                <a:latin typeface="Comic Sans MS" panose="030F0702030302020204" pitchFamily="66" charset="0"/>
              </a:rPr>
              <a:t>Summerseat</a:t>
            </a:r>
            <a:r>
              <a:rPr lang="en-GB" sz="1100" dirty="0">
                <a:solidFill>
                  <a:schemeClr val="tx1"/>
                </a:solidFill>
                <a:latin typeface="Comic Sans MS" panose="030F0702030302020204" pitchFamily="66" charset="0"/>
              </a:rPr>
              <a:t> Super Story Checklist up-to-date with comments.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Comic Sans MS" panose="030F0702030302020204" pitchFamily="66" charset="0"/>
              </a:rPr>
              <a:t>I can share opinions about books confidently and say which genres I prefer.</a:t>
            </a:r>
            <a:endParaRPr lang="en-GB" sz="1100" dirty="0">
              <a:solidFill>
                <a:schemeClr val="tx1"/>
              </a:solidFill>
            </a:endParaRPr>
          </a:p>
        </p:txBody>
      </p:sp>
      <p:sp>
        <p:nvSpPr>
          <p:cNvPr id="15" name="Thought Bubble: Cloud 14">
            <a:extLst>
              <a:ext uri="{FF2B5EF4-FFF2-40B4-BE49-F238E27FC236}">
                <a16:creationId xmlns:a16="http://schemas.microsoft.com/office/drawing/2014/main" id="{DF7AA7CF-40A6-45AB-8299-2C00B53CC422}"/>
              </a:ext>
            </a:extLst>
          </p:cNvPr>
          <p:cNvSpPr/>
          <p:nvPr/>
        </p:nvSpPr>
        <p:spPr>
          <a:xfrm>
            <a:off x="8397308" y="2298778"/>
            <a:ext cx="3618689" cy="2060498"/>
          </a:xfrm>
          <a:prstGeom prst="cloudCallout">
            <a:avLst>
              <a:gd name="adj1" fmla="val -71998"/>
              <a:gd name="adj2" fmla="val 4339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200" b="1" u="sng" dirty="0">
                <a:solidFill>
                  <a:schemeClr val="tx1"/>
                </a:solidFill>
                <a:latin typeface="Comic Sans MS" panose="030F0702030302020204" pitchFamily="66" charset="0"/>
              </a:rPr>
              <a:t>What do you remember? </a:t>
            </a:r>
            <a:r>
              <a:rPr lang="en-GB" sz="1000" i="1" dirty="0">
                <a:solidFill>
                  <a:schemeClr val="tx1"/>
                </a:solidFill>
                <a:latin typeface="Comic Sans MS" panose="030F0702030302020204" pitchFamily="66" charset="0"/>
              </a:rPr>
              <a:t>Books? Authors?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Comic Sans MS" panose="030F0702030302020204" pitchFamily="66" charset="0"/>
              </a:rPr>
              <a:t>I can tell you about 10 stories I have enjoyed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Comic Sans MS" panose="030F0702030302020204" pitchFamily="66" charset="0"/>
              </a:rPr>
              <a:t>I can confidently discuss at least 5 authors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Comic Sans MS" panose="030F0702030302020204" pitchFamily="66" charset="0"/>
              </a:rPr>
              <a:t>I can recite 5 rhymes or poems</a:t>
            </a:r>
          </a:p>
        </p:txBody>
      </p:sp>
      <p:sp>
        <p:nvSpPr>
          <p:cNvPr id="16" name="Thought Bubble: Cloud 15">
            <a:extLst>
              <a:ext uri="{FF2B5EF4-FFF2-40B4-BE49-F238E27FC236}">
                <a16:creationId xmlns:a16="http://schemas.microsoft.com/office/drawing/2014/main" id="{6CFD039C-04A5-4279-B325-14683744F3BC}"/>
              </a:ext>
            </a:extLst>
          </p:cNvPr>
          <p:cNvSpPr/>
          <p:nvPr/>
        </p:nvSpPr>
        <p:spPr>
          <a:xfrm>
            <a:off x="8073054" y="87955"/>
            <a:ext cx="4085320" cy="2060498"/>
          </a:xfrm>
          <a:prstGeom prst="cloudCallout">
            <a:avLst>
              <a:gd name="adj1" fmla="val -64639"/>
              <a:gd name="adj2" fmla="val 25451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200" b="1" u="sng" dirty="0">
                <a:solidFill>
                  <a:schemeClr val="tx1"/>
                </a:solidFill>
                <a:latin typeface="Comic Sans MS" panose="030F0702030302020204" pitchFamily="66" charset="0"/>
              </a:rPr>
              <a:t>What?</a:t>
            </a:r>
            <a:endParaRPr lang="en-GB" sz="1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Comic Sans MS" panose="030F0702030302020204" pitchFamily="66" charset="0"/>
              </a:rPr>
              <a:t>Experience and discuss a wide range of texts including: fiction, non-fiction, poetry, plays, reference books and text books. Know how dictionaries and thesaurus can help. Start to read myths and legends and books from different cultures and traditions.</a:t>
            </a:r>
            <a:endParaRPr lang="en-GB" sz="1100" dirty="0">
              <a:solidFill>
                <a:schemeClr val="tx1"/>
              </a:solidFill>
            </a:endParaRPr>
          </a:p>
        </p:txBody>
      </p:sp>
      <p:pic>
        <p:nvPicPr>
          <p:cNvPr id="3074" name="Picture 2" descr="Free Questions Clipart, Download Free Questions Clipart png images, Free  ClipArts on Clipart Library">
            <a:extLst>
              <a:ext uri="{FF2B5EF4-FFF2-40B4-BE49-F238E27FC236}">
                <a16:creationId xmlns:a16="http://schemas.microsoft.com/office/drawing/2014/main" id="{3B208765-232A-46E7-A4FE-6FF8E45F0D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2386" y="5033638"/>
            <a:ext cx="1210683" cy="1736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33238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0" name="Picture 16" descr="Link Cliparts - Cliparts Zone">
            <a:extLst>
              <a:ext uri="{FF2B5EF4-FFF2-40B4-BE49-F238E27FC236}">
                <a16:creationId xmlns:a16="http://schemas.microsoft.com/office/drawing/2014/main" id="{37B7CD40-9FD7-43CE-98A1-F7AD37F52D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87274"/>
            <a:ext cx="1639212" cy="1639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Favourite Stock Illustrations – 6,883 Favourite Stock Illustrations,  Vectors &amp; Clipart - Dreamstime">
            <a:extLst>
              <a:ext uri="{FF2B5EF4-FFF2-40B4-BE49-F238E27FC236}">
                <a16:creationId xmlns:a16="http://schemas.microsoft.com/office/drawing/2014/main" id="{51AE953D-9404-4615-AF2C-663A00EA72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16029" y="4860061"/>
            <a:ext cx="1992853" cy="1594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27,001 Book Shelf Illustrations &amp; Clip Art - iStock">
            <a:extLst>
              <a:ext uri="{FF2B5EF4-FFF2-40B4-BE49-F238E27FC236}">
                <a16:creationId xmlns:a16="http://schemas.microsoft.com/office/drawing/2014/main" id="{20F52CC6-3594-4FE1-B072-7333BC28B6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3069" y="118148"/>
            <a:ext cx="2949985" cy="10893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ark Skinned Woman Reading Bedtime Story Stock Vector (Royalty Free)  558818029">
            <a:extLst>
              <a:ext uri="{FF2B5EF4-FFF2-40B4-BE49-F238E27FC236}">
                <a16:creationId xmlns:a16="http://schemas.microsoft.com/office/drawing/2014/main" id="{B3893676-B224-4F99-B9BD-1978A7ADE1E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667"/>
          <a:stretch/>
        </p:blipFill>
        <p:spPr bwMode="auto">
          <a:xfrm>
            <a:off x="0" y="118148"/>
            <a:ext cx="1534975" cy="13644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226 Kids thinking clipart Vectors, Royalty-free Vector Kids thinking clipart  Images | Depositphotos®">
            <a:extLst>
              <a:ext uri="{FF2B5EF4-FFF2-40B4-BE49-F238E27FC236}">
                <a16:creationId xmlns:a16="http://schemas.microsoft.com/office/drawing/2014/main" id="{886D1103-5A64-495D-BB52-C5C3038298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22306" y="3821603"/>
            <a:ext cx="1417451" cy="1677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08B460DA-F1A0-4979-8F92-1C5291EC1A66}"/>
              </a:ext>
            </a:extLst>
          </p:cNvPr>
          <p:cNvSpPr/>
          <p:nvPr/>
        </p:nvSpPr>
        <p:spPr>
          <a:xfrm>
            <a:off x="4072625" y="1691149"/>
            <a:ext cx="473302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Love of Reading</a:t>
            </a:r>
          </a:p>
        </p:txBody>
      </p:sp>
      <p:pic>
        <p:nvPicPr>
          <p:cNvPr id="1026" name="Picture 2" descr="24,671 Book Heart Illustrations &amp; Clip Art - iStock">
            <a:extLst>
              <a:ext uri="{FF2B5EF4-FFF2-40B4-BE49-F238E27FC236}">
                <a16:creationId xmlns:a16="http://schemas.microsoft.com/office/drawing/2014/main" id="{E73E0243-D55D-485B-AE23-50F3664DE8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3332" y="2655735"/>
            <a:ext cx="1947276" cy="1746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80C1BB03-7458-4754-8641-A3D2EE84EDC1}"/>
              </a:ext>
            </a:extLst>
          </p:cNvPr>
          <p:cNvSpPr/>
          <p:nvPr/>
        </p:nvSpPr>
        <p:spPr>
          <a:xfrm>
            <a:off x="5432957" y="4202265"/>
            <a:ext cx="168802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UKS2</a:t>
            </a:r>
            <a:endParaRPr lang="en-US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6" name="Thought Bubble: Cloud 5">
            <a:extLst>
              <a:ext uri="{FF2B5EF4-FFF2-40B4-BE49-F238E27FC236}">
                <a16:creationId xmlns:a16="http://schemas.microsoft.com/office/drawing/2014/main" id="{0D6E56FC-AB28-49B7-B255-037798FC47E9}"/>
              </a:ext>
            </a:extLst>
          </p:cNvPr>
          <p:cNvSpPr/>
          <p:nvPr/>
        </p:nvSpPr>
        <p:spPr>
          <a:xfrm>
            <a:off x="2155779" y="4801051"/>
            <a:ext cx="3730241" cy="2060498"/>
          </a:xfrm>
          <a:prstGeom prst="cloudCallout">
            <a:avLst>
              <a:gd name="adj1" fmla="val 24811"/>
              <a:gd name="adj2" fmla="val -90016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200" b="1" u="sng" dirty="0">
                <a:solidFill>
                  <a:schemeClr val="tx1"/>
                </a:solidFill>
                <a:latin typeface="Comic Sans MS" panose="030F0702030302020204" pitchFamily="66" charset="0"/>
              </a:rPr>
              <a:t>Retelling &amp; Building Imagination</a:t>
            </a:r>
            <a:endParaRPr lang="en-GB" sz="1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Comic Sans MS" panose="030F0702030302020204" pitchFamily="66" charset="0"/>
              </a:rPr>
              <a:t>I can identify significant ideas, events and characters and discus their significance.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Comic Sans MS" panose="030F0702030302020204" pitchFamily="66" charset="0"/>
              </a:rPr>
              <a:t>Identify and discus themes in longer texts.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Comic Sans MS" panose="030F0702030302020204" pitchFamily="66" charset="0"/>
              </a:rPr>
              <a:t>Explain the key points in a text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Comic Sans MS" panose="030F0702030302020204" pitchFamily="66" charset="0"/>
              </a:rPr>
              <a:t>Summarise effectively</a:t>
            </a:r>
            <a:endParaRPr lang="en-GB" sz="1100" dirty="0">
              <a:solidFill>
                <a:schemeClr val="tx1"/>
              </a:solidFill>
            </a:endParaRPr>
          </a:p>
        </p:txBody>
      </p:sp>
      <p:sp>
        <p:nvSpPr>
          <p:cNvPr id="12" name="Thought Bubble: Cloud 11">
            <a:extLst>
              <a:ext uri="{FF2B5EF4-FFF2-40B4-BE49-F238E27FC236}">
                <a16:creationId xmlns:a16="http://schemas.microsoft.com/office/drawing/2014/main" id="{4B51FFAF-F4A7-4DB3-9436-3CBD63E52E54}"/>
              </a:ext>
            </a:extLst>
          </p:cNvPr>
          <p:cNvSpPr/>
          <p:nvPr/>
        </p:nvSpPr>
        <p:spPr>
          <a:xfrm>
            <a:off x="1398674" y="100774"/>
            <a:ext cx="3618689" cy="2358341"/>
          </a:xfrm>
          <a:prstGeom prst="cloudCallout">
            <a:avLst>
              <a:gd name="adj1" fmla="val 29077"/>
              <a:gd name="adj2" fmla="val 67040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200" b="1" u="sng" dirty="0">
                <a:solidFill>
                  <a:schemeClr val="tx1"/>
                </a:solidFill>
                <a:latin typeface="Comic Sans MS" panose="030F0702030302020204" pitchFamily="66" charset="0"/>
              </a:rPr>
              <a:t>Who? Where? How Often?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Comic Sans MS" panose="030F0702030302020204" pitchFamily="66" charset="0"/>
              </a:rPr>
              <a:t>Spend some time reading in every room in my house.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Comic Sans MS" panose="030F0702030302020204" pitchFamily="66" charset="0"/>
              </a:rPr>
              <a:t>Ask and adult about s book they remember from school.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Comic Sans MS" panose="030F0702030302020204" pitchFamily="66" charset="0"/>
              </a:rPr>
              <a:t>Create a special reading time for everyone in my home.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Comic Sans MS" panose="030F0702030302020204" pitchFamily="66" charset="0"/>
              </a:rPr>
              <a:t>Read daily and for sustained amounts of time! (20 mins plus)</a:t>
            </a:r>
          </a:p>
          <a:p>
            <a:endParaRPr lang="en-GB" sz="1100" dirty="0">
              <a:solidFill>
                <a:schemeClr val="tx1"/>
              </a:solidFill>
            </a:endParaRPr>
          </a:p>
        </p:txBody>
      </p:sp>
      <p:sp>
        <p:nvSpPr>
          <p:cNvPr id="13" name="Thought Bubble: Cloud 12">
            <a:extLst>
              <a:ext uri="{FF2B5EF4-FFF2-40B4-BE49-F238E27FC236}">
                <a16:creationId xmlns:a16="http://schemas.microsoft.com/office/drawing/2014/main" id="{DED4E79E-A1C2-44EF-9958-B6E8CBE0B00C}"/>
              </a:ext>
            </a:extLst>
          </p:cNvPr>
          <p:cNvSpPr/>
          <p:nvPr/>
        </p:nvSpPr>
        <p:spPr>
          <a:xfrm>
            <a:off x="346435" y="2599834"/>
            <a:ext cx="3618689" cy="2060498"/>
          </a:xfrm>
          <a:prstGeom prst="cloudCallout">
            <a:avLst>
              <a:gd name="adj1" fmla="val 65631"/>
              <a:gd name="adj2" fmla="val -22804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200" b="1" u="sng" dirty="0">
                <a:solidFill>
                  <a:schemeClr val="tx1"/>
                </a:solidFill>
                <a:latin typeface="Comic Sans MS" panose="030F0702030302020204" pitchFamily="66" charset="0"/>
              </a:rPr>
              <a:t>Making Connections</a:t>
            </a:r>
            <a:endParaRPr lang="en-GB" sz="1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Comic Sans MS" panose="030F0702030302020204" pitchFamily="66" charset="0"/>
              </a:rPr>
              <a:t>I can rearrange my book shelf by genre, author, or book theme.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Comic Sans MS" panose="030F0702030302020204" pitchFamily="66" charset="0"/>
              </a:rPr>
              <a:t>Make connections between similar texts using knowledge and personal experiences.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Comic Sans MS" panose="030F0702030302020204" pitchFamily="66" charset="0"/>
              </a:rPr>
              <a:t>To compare different versions of texts talking about similarities and differences.</a:t>
            </a:r>
            <a:endParaRPr lang="en-GB" sz="1100" dirty="0">
              <a:solidFill>
                <a:schemeClr val="tx1"/>
              </a:solidFill>
            </a:endParaRPr>
          </a:p>
        </p:txBody>
      </p:sp>
      <p:sp>
        <p:nvSpPr>
          <p:cNvPr id="14" name="Thought Bubble: Cloud 13">
            <a:extLst>
              <a:ext uri="{FF2B5EF4-FFF2-40B4-BE49-F238E27FC236}">
                <a16:creationId xmlns:a16="http://schemas.microsoft.com/office/drawing/2014/main" id="{0B048EBC-710C-4D28-BAE1-D9BE13B6136D}"/>
              </a:ext>
            </a:extLst>
          </p:cNvPr>
          <p:cNvSpPr/>
          <p:nvPr/>
        </p:nvSpPr>
        <p:spPr>
          <a:xfrm>
            <a:off x="6577530" y="4709546"/>
            <a:ext cx="4528435" cy="2060498"/>
          </a:xfrm>
          <a:prstGeom prst="cloudCallout">
            <a:avLst>
              <a:gd name="adj1" fmla="val -35444"/>
              <a:gd name="adj2" fmla="val -90448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200" b="1" u="sng" dirty="0">
                <a:solidFill>
                  <a:schemeClr val="tx1"/>
                </a:solidFill>
                <a:latin typeface="Comic Sans MS" panose="030F0702030302020204" pitchFamily="66" charset="0"/>
              </a:rPr>
              <a:t>Favourites? </a:t>
            </a:r>
            <a:endParaRPr lang="en-GB" sz="1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Comic Sans MS" panose="030F0702030302020204" pitchFamily="66" charset="0"/>
              </a:rPr>
              <a:t>I can note everything I read on a timeline or check off the </a:t>
            </a:r>
            <a:r>
              <a:rPr lang="en-GB" sz="1100" dirty="0" err="1">
                <a:solidFill>
                  <a:schemeClr val="tx1"/>
                </a:solidFill>
                <a:latin typeface="Comic Sans MS" panose="030F0702030302020204" pitchFamily="66" charset="0"/>
              </a:rPr>
              <a:t>Summerseat</a:t>
            </a:r>
            <a:r>
              <a:rPr lang="en-GB" sz="1100" dirty="0">
                <a:solidFill>
                  <a:schemeClr val="tx1"/>
                </a:solidFill>
                <a:latin typeface="Comic Sans MS" panose="030F0702030302020204" pitchFamily="66" charset="0"/>
              </a:rPr>
              <a:t> super stories I have read.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Comic Sans MS" panose="030F0702030302020204" pitchFamily="66" charset="0"/>
              </a:rPr>
              <a:t>Talk about my favourite stories with a friend.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Comic Sans MS" panose="030F0702030302020204" pitchFamily="66" charset="0"/>
              </a:rPr>
              <a:t>Express a personal point of view about a text giving reasons.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Comic Sans MS" panose="030F0702030302020204" pitchFamily="66" charset="0"/>
              </a:rPr>
              <a:t>Listen, respond and build on others ideas about texts. Give counter-arguments.</a:t>
            </a:r>
            <a:endParaRPr lang="en-GB" sz="1100" dirty="0">
              <a:solidFill>
                <a:schemeClr val="tx1"/>
              </a:solidFill>
            </a:endParaRPr>
          </a:p>
        </p:txBody>
      </p:sp>
      <p:sp>
        <p:nvSpPr>
          <p:cNvPr id="15" name="Thought Bubble: Cloud 14">
            <a:extLst>
              <a:ext uri="{FF2B5EF4-FFF2-40B4-BE49-F238E27FC236}">
                <a16:creationId xmlns:a16="http://schemas.microsoft.com/office/drawing/2014/main" id="{DF7AA7CF-40A6-45AB-8299-2C00B53CC422}"/>
              </a:ext>
            </a:extLst>
          </p:cNvPr>
          <p:cNvSpPr/>
          <p:nvPr/>
        </p:nvSpPr>
        <p:spPr>
          <a:xfrm>
            <a:off x="8397308" y="2298778"/>
            <a:ext cx="3618689" cy="2060498"/>
          </a:xfrm>
          <a:prstGeom prst="cloudCallout">
            <a:avLst>
              <a:gd name="adj1" fmla="val -71998"/>
              <a:gd name="adj2" fmla="val 4339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200" b="1" u="sng" dirty="0">
                <a:solidFill>
                  <a:schemeClr val="tx1"/>
                </a:solidFill>
                <a:latin typeface="Comic Sans MS" panose="030F0702030302020204" pitchFamily="66" charset="0"/>
              </a:rPr>
              <a:t>What do you remember? </a:t>
            </a:r>
            <a:r>
              <a:rPr lang="en-GB" sz="1000" i="1" dirty="0">
                <a:solidFill>
                  <a:schemeClr val="tx1"/>
                </a:solidFill>
                <a:latin typeface="Comic Sans MS" panose="030F0702030302020204" pitchFamily="66" charset="0"/>
              </a:rPr>
              <a:t>Books? Authors?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Comic Sans MS" panose="030F0702030302020204" pitchFamily="66" charset="0"/>
              </a:rPr>
              <a:t>I can create an A-Z of authors, characters or book titles.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Comic Sans MS" panose="030F0702030302020204" pitchFamily="66" charset="0"/>
              </a:rPr>
              <a:t>I can recite my favourite poems or rhymes</a:t>
            </a:r>
            <a:endParaRPr lang="en-GB" sz="1100" dirty="0">
              <a:solidFill>
                <a:schemeClr val="tx1"/>
              </a:solidFill>
            </a:endParaRPr>
          </a:p>
        </p:txBody>
      </p:sp>
      <p:sp>
        <p:nvSpPr>
          <p:cNvPr id="16" name="Thought Bubble: Cloud 15">
            <a:extLst>
              <a:ext uri="{FF2B5EF4-FFF2-40B4-BE49-F238E27FC236}">
                <a16:creationId xmlns:a16="http://schemas.microsoft.com/office/drawing/2014/main" id="{6CFD039C-04A5-4279-B325-14683744F3BC}"/>
              </a:ext>
            </a:extLst>
          </p:cNvPr>
          <p:cNvSpPr/>
          <p:nvPr/>
        </p:nvSpPr>
        <p:spPr>
          <a:xfrm>
            <a:off x="8073054" y="87955"/>
            <a:ext cx="3618689" cy="2060498"/>
          </a:xfrm>
          <a:prstGeom prst="cloudCallout">
            <a:avLst>
              <a:gd name="adj1" fmla="val -64639"/>
              <a:gd name="adj2" fmla="val 25451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200" b="1" u="sng" dirty="0">
                <a:solidFill>
                  <a:schemeClr val="tx1"/>
                </a:solidFill>
                <a:latin typeface="Comic Sans MS" panose="030F0702030302020204" pitchFamily="66" charset="0"/>
              </a:rPr>
              <a:t>What?</a:t>
            </a:r>
            <a:endParaRPr lang="en-GB" sz="1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Comic Sans MS" panose="030F0702030302020204" pitchFamily="66" charset="0"/>
              </a:rPr>
              <a:t>Become familiar with and talk about a wide range of books including: modern fiction, fiction from our literary heritage, myths, legends and traditional stories as well as books from other cultures and traditions. </a:t>
            </a:r>
            <a:endParaRPr lang="en-GB" sz="1100" dirty="0">
              <a:solidFill>
                <a:schemeClr val="tx1"/>
              </a:solidFill>
            </a:endParaRPr>
          </a:p>
        </p:txBody>
      </p:sp>
      <p:pic>
        <p:nvPicPr>
          <p:cNvPr id="2050" name="Picture 2" descr="Reading Summary Challenge with A Twist - Tip Of The Week 8 - Private German  Tutor, Online French Teacher Qualified EFL Tutor">
            <a:extLst>
              <a:ext uri="{FF2B5EF4-FFF2-40B4-BE49-F238E27FC236}">
                <a16:creationId xmlns:a16="http://schemas.microsoft.com/office/drawing/2014/main" id="{6D872D39-F039-4E1E-AEC7-6E5418CE28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435" y="4860061"/>
            <a:ext cx="1779081" cy="18217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136876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0A9D98BFA95A044A1529A54D7D5BFC9" ma:contentTypeVersion="15" ma:contentTypeDescription="Create a new document." ma:contentTypeScope="" ma:versionID="4440759ecf8be0e6d6dca19087560f92">
  <xsd:schema xmlns:xsd="http://www.w3.org/2001/XMLSchema" xmlns:xs="http://www.w3.org/2001/XMLSchema" xmlns:p="http://schemas.microsoft.com/office/2006/metadata/properties" xmlns:ns3="ece0964a-44b0-43e2-9ac1-bf9ff5f49c56" targetNamespace="http://schemas.microsoft.com/office/2006/metadata/properties" ma:root="true" ma:fieldsID="f9ecf913cb826d473ebbcb1858144afb" ns3:_="">
    <xsd:import namespace="ece0964a-44b0-43e2-9ac1-bf9ff5f49c56"/>
    <xsd:element name="properties">
      <xsd:complexType>
        <xsd:sequence>
          <xsd:element name="documentManagement">
            <xsd:complexType>
              <xsd:all>
                <xsd:element ref="ns3:MigrationWizId" minOccurs="0"/>
                <xsd:element ref="ns3:MigrationWizIdPermissions" minOccurs="0"/>
                <xsd:element ref="ns3:MigrationWizIdPermissionLevels" minOccurs="0"/>
                <xsd:element ref="ns3:MigrationWizIdDocumentLibraryPermissions" minOccurs="0"/>
                <xsd:element ref="ns3:MigrationWizIdSecurityGroups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Location" minOccurs="0"/>
                <xsd:element ref="ns3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ce0964a-44b0-43e2-9ac1-bf9ff5f49c56" elementFormDefault="qualified">
    <xsd:import namespace="http://schemas.microsoft.com/office/2006/documentManagement/types"/>
    <xsd:import namespace="http://schemas.microsoft.com/office/infopath/2007/PartnerControls"/>
    <xsd:element name="MigrationWizId" ma:index="8" nillable="true" ma:displayName="MigrationWizId" ma:internalName="MigrationWizId">
      <xsd:simpleType>
        <xsd:restriction base="dms:Text"/>
      </xsd:simpleType>
    </xsd:element>
    <xsd:element name="MigrationWizIdPermissions" ma:index="9" nillable="true" ma:displayName="MigrationWizIdPermissions" ma:internalName="MigrationWizIdPermissions">
      <xsd:simpleType>
        <xsd:restriction base="dms:Text"/>
      </xsd:simpleType>
    </xsd:element>
    <xsd:element name="MigrationWizIdPermissionLevels" ma:index="10" nillable="true" ma:displayName="MigrationWizIdPermissionLevels" ma:internalName="MigrationWizIdPermissionLevels">
      <xsd:simpleType>
        <xsd:restriction base="dms:Text"/>
      </xsd:simpleType>
    </xsd:element>
    <xsd:element name="MigrationWizIdDocumentLibraryPermissions" ma:index="11" nillable="true" ma:displayName="MigrationWizIdDocumentLibraryPermissions" ma:internalName="MigrationWizIdDocumentLibraryPermissions">
      <xsd:simpleType>
        <xsd:restriction base="dms:Text"/>
      </xsd:simpleType>
    </xsd:element>
    <xsd:element name="MigrationWizIdSecurityGroups" ma:index="12" nillable="true" ma:displayName="MigrationWizIdSecurityGroups" ma:internalName="MigrationWizIdSecurityGroups">
      <xsd:simpleType>
        <xsd:restriction base="dms:Text"/>
      </xsd:simpleType>
    </xsd:element>
    <xsd:element name="MediaServiceMetadata" ma:index="13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4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6" nillable="true" ma:displayName="Tags" ma:internalName="MediaServiceAutoTags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21" nillable="true" ma:displayName="Location" ma:internalName="MediaServiceLocation" ma:readOnly="true">
      <xsd:simpleType>
        <xsd:restriction base="dms:Text"/>
      </xsd:simpleType>
    </xsd:element>
    <xsd:element name="MediaServiceOCR" ma:index="2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igrationWizIdPermissions xmlns="ece0964a-44b0-43e2-9ac1-bf9ff5f49c56" xsi:nil="true"/>
    <MigrationWizIdSecurityGroups xmlns="ece0964a-44b0-43e2-9ac1-bf9ff5f49c56" xsi:nil="true"/>
    <MigrationWizIdPermissionLevels xmlns="ece0964a-44b0-43e2-9ac1-bf9ff5f49c56" xsi:nil="true"/>
    <MigrationWizIdDocumentLibraryPermissions xmlns="ece0964a-44b0-43e2-9ac1-bf9ff5f49c56" xsi:nil="true"/>
    <MigrationWizId xmlns="ece0964a-44b0-43e2-9ac1-bf9ff5f49c56" xsi:nil="true"/>
  </documentManagement>
</p:properties>
</file>

<file path=customXml/itemProps1.xml><?xml version="1.0" encoding="utf-8"?>
<ds:datastoreItem xmlns:ds="http://schemas.openxmlformats.org/officeDocument/2006/customXml" ds:itemID="{323CFB7D-59D7-4B43-B7A5-BA1042F2068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ce0964a-44b0-43e2-9ac1-bf9ff5f49c5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A9ED5DB-000F-4A3C-B883-294BB14E30C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BBD0209-EA43-492E-96AD-B4A209B83E29}">
  <ds:schemaRefs>
    <ds:schemaRef ds:uri="http://www.w3.org/XML/1998/namespace"/>
    <ds:schemaRef ds:uri="http://schemas.microsoft.com/office/2006/documentManagement/types"/>
    <ds:schemaRef ds:uri="http://purl.org/dc/terms/"/>
    <ds:schemaRef ds:uri="http://schemas.microsoft.com/office/infopath/2007/PartnerControls"/>
    <ds:schemaRef ds:uri="http://purl.org/dc/elements/1.1/"/>
    <ds:schemaRef ds:uri="ece0964a-44b0-43e2-9ac1-bf9ff5f49c56"/>
    <ds:schemaRef ds:uri="http://purl.org/dc/dcmitype/"/>
    <ds:schemaRef ds:uri="http://schemas.openxmlformats.org/package/2006/metadata/core-properties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96</TotalTime>
  <Words>903</Words>
  <Application>Microsoft Office PowerPoint</Application>
  <PresentationFormat>Widescreen</PresentationFormat>
  <Paragraphs>106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Julie Whittaker</dc:creator>
  <cp:lastModifiedBy>Julie Whittaker</cp:lastModifiedBy>
  <cp:revision>6</cp:revision>
  <dcterms:created xsi:type="dcterms:W3CDTF">2021-05-08T11:53:23Z</dcterms:created>
  <dcterms:modified xsi:type="dcterms:W3CDTF">2021-05-08T13:29:39Z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0x010100E0A9D98BFA95A044A1529A54D7D5BFC9</vt:lpwstr>
  </property>
</Properties>
</file>